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2.xml" ContentType="application/vnd.openxmlformats-officedocument.themeOverr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47"/>
  </p:notesMasterIdLst>
  <p:handoutMasterIdLst>
    <p:handoutMasterId r:id="rId48"/>
  </p:handoutMasterIdLst>
  <p:sldIdLst>
    <p:sldId id="261" r:id="rId2"/>
    <p:sldId id="292" r:id="rId3"/>
    <p:sldId id="447" r:id="rId4"/>
    <p:sldId id="377" r:id="rId5"/>
    <p:sldId id="374" r:id="rId6"/>
    <p:sldId id="460" r:id="rId7"/>
    <p:sldId id="361" r:id="rId8"/>
    <p:sldId id="448" r:id="rId9"/>
    <p:sldId id="366" r:id="rId10"/>
    <p:sldId id="327" r:id="rId11"/>
    <p:sldId id="463" r:id="rId12"/>
    <p:sldId id="427" r:id="rId13"/>
    <p:sldId id="449" r:id="rId14"/>
    <p:sldId id="416" r:id="rId15"/>
    <p:sldId id="365" r:id="rId16"/>
    <p:sldId id="450" r:id="rId17"/>
    <p:sldId id="375" r:id="rId18"/>
    <p:sldId id="387" r:id="rId19"/>
    <p:sldId id="422" r:id="rId20"/>
    <p:sldId id="453" r:id="rId21"/>
    <p:sldId id="458" r:id="rId22"/>
    <p:sldId id="418" r:id="rId23"/>
    <p:sldId id="429" r:id="rId24"/>
    <p:sldId id="419" r:id="rId25"/>
    <p:sldId id="382" r:id="rId26"/>
    <p:sldId id="379" r:id="rId27"/>
    <p:sldId id="444" r:id="rId28"/>
    <p:sldId id="445" r:id="rId29"/>
    <p:sldId id="456" r:id="rId30"/>
    <p:sldId id="409" r:id="rId31"/>
    <p:sldId id="465" r:id="rId32"/>
    <p:sldId id="454" r:id="rId33"/>
    <p:sldId id="420" r:id="rId34"/>
    <p:sldId id="459" r:id="rId35"/>
    <p:sldId id="464" r:id="rId36"/>
    <p:sldId id="446" r:id="rId37"/>
    <p:sldId id="437" r:id="rId38"/>
    <p:sldId id="457" r:id="rId39"/>
    <p:sldId id="434" r:id="rId40"/>
    <p:sldId id="433" r:id="rId41"/>
    <p:sldId id="401" r:id="rId42"/>
    <p:sldId id="406" r:id="rId43"/>
    <p:sldId id="260" r:id="rId44"/>
    <p:sldId id="351" r:id="rId45"/>
    <p:sldId id="360" r:id="rId46"/>
  </p:sldIdLst>
  <p:sldSz cx="9144000" cy="6858000" type="screen4x3"/>
  <p:notesSz cx="6858000" cy="9144000"/>
  <p:embeddedFontLst>
    <p:embeddedFont>
      <p:font typeface="微软雅黑 Light" panose="020B0502040204020203" pitchFamily="34" charset="-122"/>
      <p:regular r:id="rId49"/>
    </p:embeddedFont>
    <p:embeddedFont>
      <p:font typeface="华文楷体" panose="02010600040101010101" pitchFamily="2" charset="-122"/>
      <p:regular r:id="rId50"/>
    </p:embeddedFont>
    <p:embeddedFont>
      <p:font typeface="微软雅黑" panose="020B0503020204020204" pitchFamily="34" charset="-122"/>
      <p:regular r:id="rId51"/>
      <p:bold r:id="rId52"/>
    </p:embeddedFont>
    <p:embeddedFont>
      <p:font typeface="微软雅黑" panose="020B0503020204020204" pitchFamily="34" charset="-122"/>
      <p:regular r:id="rId51"/>
      <p:bold r:id="rId52"/>
    </p:embeddedFont>
    <p:embeddedFont>
      <p:font typeface="Cambria Math" panose="02040503050406030204" pitchFamily="18" charset="0"/>
      <p:regular r:id="rId53"/>
    </p:embeddedFont>
    <p:embeddedFont>
      <p:font typeface="Consolas" panose="020B0609020204030204" pitchFamily="49" charset="0"/>
      <p:regular r:id="rId54"/>
      <p:bold r:id="rId55"/>
      <p:italic r:id="rId56"/>
      <p:boldItalic r:id="rId57"/>
    </p:embeddedFont>
  </p:embeddedFontLst>
  <p:defaultTextStyle>
    <a:defPPr>
      <a:defRPr lang="zh-CN"/>
    </a:defPPr>
    <a:lvl1pPr algn="l" rtl="0" eaLnBrk="0" fontAlgn="base" hangingPunct="0">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521415D9-36F7-43E2-AB2F-B90AF26B5E84}">
      <p14:sectionLst xmlns:p14="http://schemas.microsoft.com/office/powerpoint/2010/main">
        <p14:section name="标题页" id="{92193C78-6D7F-5546-95ED-AC6E8FA15B09}">
          <p14:sldIdLst>
            <p14:sldId id="261"/>
          </p14:sldIdLst>
        </p14:section>
        <p14:section name="目录" id="{DA1C9EE9-15B5-6F46-A359-A28076C5DA7A}">
          <p14:sldIdLst>
            <p14:sldId id="292"/>
          </p14:sldIdLst>
        </p14:section>
        <p14:section name="研究背景" id="{925E29E9-11D2-6645-B4BE-14A3286765AD}">
          <p14:sldIdLst>
            <p14:sldId id="447"/>
            <p14:sldId id="377"/>
            <p14:sldId id="374"/>
            <p14:sldId id="460"/>
            <p14:sldId id="361"/>
          </p14:sldIdLst>
        </p14:section>
        <p14:section name="研究现状" id="{A5928D64-5606-3945-8E13-331D406B1E98}">
          <p14:sldIdLst>
            <p14:sldId id="448"/>
            <p14:sldId id="366"/>
            <p14:sldId id="327"/>
            <p14:sldId id="463"/>
            <p14:sldId id="427"/>
          </p14:sldIdLst>
        </p14:section>
        <p14:section name="研究目标" id="{F524741B-4C63-F140-90BE-B85FCFEA61AB}">
          <p14:sldIdLst>
            <p14:sldId id="449"/>
            <p14:sldId id="416"/>
            <p14:sldId id="365"/>
          </p14:sldIdLst>
        </p14:section>
        <p14:section name="成果展示" id="{4083338D-1765-3B47-9A73-1CA61AC64E46}">
          <p14:sldIdLst>
            <p14:sldId id="450"/>
            <p14:sldId id="375"/>
            <p14:sldId id="387"/>
            <p14:sldId id="422"/>
            <p14:sldId id="453"/>
            <p14:sldId id="458"/>
            <p14:sldId id="418"/>
            <p14:sldId id="429"/>
            <p14:sldId id="419"/>
            <p14:sldId id="382"/>
            <p14:sldId id="379"/>
            <p14:sldId id="444"/>
            <p14:sldId id="445"/>
            <p14:sldId id="456"/>
            <p14:sldId id="409"/>
            <p14:sldId id="465"/>
            <p14:sldId id="454"/>
            <p14:sldId id="420"/>
            <p14:sldId id="459"/>
            <p14:sldId id="464"/>
            <p14:sldId id="446"/>
            <p14:sldId id="437"/>
            <p14:sldId id="457"/>
            <p14:sldId id="434"/>
            <p14:sldId id="433"/>
          </p14:sldIdLst>
        </p14:section>
        <p14:section name="完成项目及论文情况" id="{C315531D-BCEA-9B4A-8FE8-707C83D44CEA}">
          <p14:sldIdLst>
            <p14:sldId id="401"/>
            <p14:sldId id="406"/>
          </p14:sldIdLst>
        </p14:section>
        <p14:section name="致谢页" id="{4256C027-584C-46BF-BEC2-1A546FE83675}">
          <p14:sldIdLst>
            <p14:sldId id="260"/>
          </p14:sldIdLst>
        </p14:section>
        <p14:section name="参考文献" id="{068C29C7-064E-414E-A239-2F9CAEC9EB8C}">
          <p14:sldIdLst>
            <p14:sldId id="351"/>
            <p14:sldId id="360"/>
          </p14:sldIdLst>
        </p14:section>
      </p14:sectionLst>
    </p:ext>
    <p:ext uri="{EFAFB233-063F-42B5-8137-9DF3F51BA10A}">
      <p15:sldGuideLst xmlns:p15="http://schemas.microsoft.com/office/powerpoint/2012/main">
        <p15:guide id="1" orient="horz" pos="2188">
          <p15:clr>
            <a:srgbClr val="A4A3A4"/>
          </p15:clr>
        </p15:guide>
        <p15:guide id="2" pos="2886">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DEECF7"/>
    <a:srgbClr val="9DC4E6"/>
    <a:srgbClr val="D7E4F5"/>
    <a:srgbClr val="C6E1B3"/>
    <a:srgbClr val="DA7726"/>
    <a:srgbClr val="FF0000"/>
    <a:srgbClr val="FFDE75"/>
    <a:srgbClr val="FFC000"/>
    <a:srgbClr val="E2EFDA"/>
    <a:srgbClr val="F59D5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D27102A9-8310-4765-A935-A1911B00CA55}" styleName="浅色样式 1 - 强调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68D230F3-CF80-4859-8CE7-A43EE81993B5}" styleName="浅色样式 1 - 强调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D113A9D2-9D6B-4929-AA2D-F23B5EE8CBE7}" styleName="主题样式 2 - 强调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B344D84-9AFB-497E-A393-DC336BA19D2E}" styleName="中度样式 3 - 强调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0E3FDE45-AF77-4B5C-9715-49D594BDF05E}" styleName="浅色样式 1 - 强调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85BE263C-DBD7-4A20-BB59-AAB30ACAA65A}" styleName="中度样式 3 - 强调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18603FDC-E32A-4AB5-989C-0864C3EAD2B8}" styleName="主题样式 2 - 强调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03447BB-5D67-496B-8E87-E561075AD55C}" styleName="深色样式 1 - 强调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DCAF9ED-07DC-4A11-8D7F-57B35C25682E}" styleName="中度样式 1 - 强调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E171933-4619-4E11-9A3F-F7608DF75F80}" styleName="中度样式 1 - 强调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B301B821-A1FF-4177-AEE7-76D212191A09}" styleName="中度样式 1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3C2FFA5D-87B4-456A-9821-1D502468CF0F}" styleName="主题样式 1 - 强调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012ECD-51FC-41F1-AA8D-1B2483CD663E}" styleName="浅色样式 2 - 强调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E9639D4-E3E2-4D34-9284-5A2195B3D0D7}" styleName="浅色样式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331" autoAdjust="0"/>
    <p:restoredTop sz="79630" autoAdjust="0"/>
  </p:normalViewPr>
  <p:slideViewPr>
    <p:cSldViewPr>
      <p:cViewPr varScale="1">
        <p:scale>
          <a:sx n="100" d="100"/>
          <a:sy n="100" d="100"/>
        </p:scale>
        <p:origin x="832" y="160"/>
      </p:cViewPr>
      <p:guideLst>
        <p:guide orient="horz" pos="2188"/>
        <p:guide pos="2886"/>
      </p:guideLst>
    </p:cSldViewPr>
  </p:slideViewPr>
  <p:outlineViewPr>
    <p:cViewPr>
      <p:scale>
        <a:sx n="33" d="100"/>
        <a:sy n="33" d="100"/>
      </p:scale>
      <p:origin x="0" y="0"/>
    </p:cViewPr>
  </p:outlineViewPr>
  <p:notesTextViewPr>
    <p:cViewPr>
      <p:scale>
        <a:sx n="1" d="1"/>
        <a:sy n="1" d="1"/>
      </p:scale>
      <p:origin x="0" y="0"/>
    </p:cViewPr>
  </p:notesTextViewPr>
  <p:sorterViewPr>
    <p:cViewPr>
      <p:scale>
        <a:sx n="105" d="100"/>
        <a:sy n="105" d="100"/>
      </p:scale>
      <p:origin x="0" y="-2728"/>
    </p:cViewPr>
  </p:sorterViewPr>
  <p:notesViewPr>
    <p:cSldViewPr>
      <p:cViewPr varScale="1">
        <p:scale>
          <a:sx n="86" d="100"/>
          <a:sy n="86" d="100"/>
        </p:scale>
        <p:origin x="3928" y="208"/>
      </p:cViewPr>
      <p:guideLst/>
    </p:cSldViewPr>
  </p:notesViewPr>
  <p:gridSpacing cx="72005" cy="72005"/>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font" Target="fonts/font2.fntdata"/><Relationship Id="rId55" Type="http://schemas.openxmlformats.org/officeDocument/2006/relationships/font" Target="fonts/font7.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5.fntdata"/><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handoutMaster" Target="handoutMasters/handoutMaster1.xml"/><Relationship Id="rId56" Type="http://schemas.openxmlformats.org/officeDocument/2006/relationships/font" Target="fonts/font8.fntdata"/><Relationship Id="rId8" Type="http://schemas.openxmlformats.org/officeDocument/2006/relationships/slide" Target="slides/slide7.xml"/><Relationship Id="rId51" Type="http://schemas.openxmlformats.org/officeDocument/2006/relationships/font" Target="fonts/font3.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fntdata"/><Relationship Id="rId57" Type="http://schemas.openxmlformats.org/officeDocument/2006/relationships/font" Target="fonts/font9.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4.fntdata"/><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oleObject" Target="file:////Users\zhangxiaoou\Desktop\&#20013;&#26399;\tongji.xlsx" TargetMode="External"/></Relationships>
</file>

<file path=ppt/charts/_rels/chart2.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oleObject" Target="file:////Users\zhangxiaoou\Desktop\&#20013;&#26399;\tongji.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600" b="1" i="0" u="none" strike="noStrike" kern="1200" baseline="0">
                <a:solidFill>
                  <a:schemeClr val="tx2"/>
                </a:solidFill>
                <a:latin typeface="+mn-lt"/>
                <a:ea typeface="+mn-ea"/>
                <a:cs typeface="+mn-cs"/>
              </a:defRPr>
            </a:pPr>
            <a:r>
              <a:rPr lang="en-US" altLang="zh-CN" baseline="0" dirty="0"/>
              <a:t> </a:t>
            </a:r>
            <a:r>
              <a:rPr lang="zh-CN" altLang="en-US" baseline="0" dirty="0"/>
              <a:t>多特征融合的多媒体资源关联结果</a:t>
            </a:r>
            <a:r>
              <a:rPr lang="en-US" altLang="zh-CN" baseline="0" dirty="0"/>
              <a:t>  </a:t>
            </a:r>
            <a:endParaRPr lang="zh-CN" dirty="0"/>
          </a:p>
        </c:rich>
      </c:tx>
      <c:overlay val="0"/>
      <c:spPr>
        <a:noFill/>
        <a:ln>
          <a:noFill/>
        </a:ln>
        <a:effectLst/>
      </c:spPr>
      <c:txPr>
        <a:bodyPr rot="0" spcFirstLastPara="1" vertOverflow="ellipsis" vert="horz" wrap="square" anchor="ctr" anchorCtr="1"/>
        <a:lstStyle/>
        <a:p>
          <a:pPr>
            <a:defRPr sz="1600" b="1" i="0" u="none" strike="noStrike" kern="1200" baseline="0">
              <a:solidFill>
                <a:schemeClr val="tx2"/>
              </a:solidFill>
              <a:latin typeface="+mn-lt"/>
              <a:ea typeface="+mn-ea"/>
              <a:cs typeface="+mn-cs"/>
            </a:defRPr>
          </a:pPr>
          <a:endParaRPr lang="zh-CN"/>
        </a:p>
      </c:txPr>
    </c:title>
    <c:autoTitleDeleted val="0"/>
    <c:plotArea>
      <c:layout/>
      <c:barChart>
        <c:barDir val="bar"/>
        <c:grouping val="clustered"/>
        <c:varyColors val="0"/>
        <c:ser>
          <c:idx val="0"/>
          <c:order val="0"/>
          <c:tx>
            <c:strRef>
              <c:f>Sheet1!$K$6</c:f>
              <c:strCache>
                <c:ptCount val="1"/>
                <c:pt idx="0">
                  <c:v>Alexa top1000</c:v>
                </c:pt>
              </c:strCache>
            </c:strRef>
          </c:tx>
          <c:spPr>
            <a:gradFill rotWithShape="1">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2"/>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2">
                          <a:lumMod val="35000"/>
                          <a:lumOff val="65000"/>
                        </a:schemeClr>
                      </a:solidFill>
                    </a:ln>
                    <a:effectLst/>
                  </c:spPr>
                </c15:leaderLines>
              </c:ext>
            </c:extLst>
          </c:dLbls>
          <c:cat>
            <c:strRef>
              <c:f>Sheet1!$J$7:$J$10</c:f>
              <c:strCache>
                <c:ptCount val="3"/>
                <c:pt idx="0">
                  <c:v>总关联</c:v>
                </c:pt>
                <c:pt idx="1">
                  <c:v>跳转关系</c:v>
                </c:pt>
                <c:pt idx="2">
                  <c:v>用户指纹</c:v>
                </c:pt>
              </c:strCache>
            </c:strRef>
          </c:cat>
          <c:val>
            <c:numRef>
              <c:f>Sheet1!$K$7:$K$10</c:f>
              <c:numCache>
                <c:formatCode>0.00%</c:formatCode>
                <c:ptCount val="4"/>
                <c:pt idx="0">
                  <c:v>0.7964</c:v>
                </c:pt>
                <c:pt idx="1">
                  <c:v>0.78739999999999999</c:v>
                </c:pt>
                <c:pt idx="2">
                  <c:v>0.30249999999999999</c:v>
                </c:pt>
              </c:numCache>
            </c:numRef>
          </c:val>
          <c:extLst>
            <c:ext xmlns:c16="http://schemas.microsoft.com/office/drawing/2014/chart" uri="{C3380CC4-5D6E-409C-BE32-E72D297353CC}">
              <c16:uniqueId val="{00000000-B7D0-4A41-8E2B-80169C54D477}"/>
            </c:ext>
          </c:extLst>
        </c:ser>
        <c:ser>
          <c:idx val="1"/>
          <c:order val="1"/>
          <c:tx>
            <c:strRef>
              <c:f>Sheet1!$L$6</c:f>
              <c:strCache>
                <c:ptCount val="1"/>
                <c:pt idx="0">
                  <c:v>Video top1000</c:v>
                </c:pt>
              </c:strCache>
            </c:strRef>
          </c:tx>
          <c:spPr>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2"/>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2">
                          <a:lumMod val="35000"/>
                          <a:lumOff val="65000"/>
                        </a:schemeClr>
                      </a:solidFill>
                    </a:ln>
                    <a:effectLst/>
                  </c:spPr>
                </c15:leaderLines>
              </c:ext>
            </c:extLst>
          </c:dLbls>
          <c:cat>
            <c:strRef>
              <c:f>Sheet1!$J$7:$J$10</c:f>
              <c:strCache>
                <c:ptCount val="3"/>
                <c:pt idx="0">
                  <c:v>总关联</c:v>
                </c:pt>
                <c:pt idx="1">
                  <c:v>跳转关系</c:v>
                </c:pt>
                <c:pt idx="2">
                  <c:v>用户指纹</c:v>
                </c:pt>
              </c:strCache>
            </c:strRef>
          </c:cat>
          <c:val>
            <c:numRef>
              <c:f>Sheet1!$L$7:$L$10</c:f>
              <c:numCache>
                <c:formatCode>0.00%</c:formatCode>
                <c:ptCount val="4"/>
                <c:pt idx="0">
                  <c:v>0.78639999999999999</c:v>
                </c:pt>
                <c:pt idx="1">
                  <c:v>0.74380000000000002</c:v>
                </c:pt>
                <c:pt idx="2">
                  <c:v>0.1789</c:v>
                </c:pt>
              </c:numCache>
            </c:numRef>
          </c:val>
          <c:extLst>
            <c:ext xmlns:c16="http://schemas.microsoft.com/office/drawing/2014/chart" uri="{C3380CC4-5D6E-409C-BE32-E72D297353CC}">
              <c16:uniqueId val="{00000001-B7D0-4A41-8E2B-80169C54D477}"/>
            </c:ext>
          </c:extLst>
        </c:ser>
        <c:ser>
          <c:idx val="2"/>
          <c:order val="2"/>
          <c:tx>
            <c:strRef>
              <c:f>Sheet1!$M$6</c:f>
              <c:strCache>
                <c:ptCount val="1"/>
                <c:pt idx="0">
                  <c:v>Video 1000</c:v>
                </c:pt>
              </c:strCache>
            </c:strRef>
          </c:tx>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2"/>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2">
                          <a:lumMod val="35000"/>
                          <a:lumOff val="65000"/>
                        </a:schemeClr>
                      </a:solidFill>
                    </a:ln>
                    <a:effectLst/>
                  </c:spPr>
                </c15:leaderLines>
              </c:ext>
            </c:extLst>
          </c:dLbls>
          <c:cat>
            <c:strRef>
              <c:f>Sheet1!$J$7:$J$10</c:f>
              <c:strCache>
                <c:ptCount val="3"/>
                <c:pt idx="0">
                  <c:v>总关联</c:v>
                </c:pt>
                <c:pt idx="1">
                  <c:v>跳转关系</c:v>
                </c:pt>
                <c:pt idx="2">
                  <c:v>用户指纹</c:v>
                </c:pt>
              </c:strCache>
            </c:strRef>
          </c:cat>
          <c:val>
            <c:numRef>
              <c:f>Sheet1!$M$7:$M$10</c:f>
              <c:numCache>
                <c:formatCode>0.00%</c:formatCode>
                <c:ptCount val="4"/>
                <c:pt idx="0">
                  <c:v>0.87539999999999996</c:v>
                </c:pt>
                <c:pt idx="1">
                  <c:v>0.84499999999999997</c:v>
                </c:pt>
                <c:pt idx="2">
                  <c:v>0.57579999999999998</c:v>
                </c:pt>
              </c:numCache>
            </c:numRef>
          </c:val>
          <c:extLst>
            <c:ext xmlns:c16="http://schemas.microsoft.com/office/drawing/2014/chart" uri="{C3380CC4-5D6E-409C-BE32-E72D297353CC}">
              <c16:uniqueId val="{00000002-B7D0-4A41-8E2B-80169C54D477}"/>
            </c:ext>
          </c:extLst>
        </c:ser>
        <c:dLbls>
          <c:dLblPos val="outEnd"/>
          <c:showLegendKey val="0"/>
          <c:showVal val="1"/>
          <c:showCatName val="0"/>
          <c:showSerName val="0"/>
          <c:showPercent val="0"/>
          <c:showBubbleSize val="0"/>
        </c:dLbls>
        <c:gapWidth val="100"/>
        <c:axId val="203393872"/>
        <c:axId val="203394432"/>
      </c:barChart>
      <c:catAx>
        <c:axId val="203393872"/>
        <c:scaling>
          <c:orientation val="minMax"/>
        </c:scaling>
        <c:delete val="0"/>
        <c:axPos val="l"/>
        <c:numFmt formatCode="General" sourceLinked="1"/>
        <c:majorTickMark val="none"/>
        <c:minorTickMark val="none"/>
        <c:tickLblPos val="nextTo"/>
        <c:spPr>
          <a:noFill/>
          <a:ln w="9525" cap="flat" cmpd="sng" algn="ctr">
            <a:solidFill>
              <a:schemeClr val="tx2">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2"/>
                </a:solidFill>
                <a:latin typeface="+mn-lt"/>
                <a:ea typeface="+mn-ea"/>
                <a:cs typeface="+mn-cs"/>
              </a:defRPr>
            </a:pPr>
            <a:endParaRPr lang="zh-CN"/>
          </a:p>
        </c:txPr>
        <c:crossAx val="203394432"/>
        <c:crosses val="autoZero"/>
        <c:auto val="1"/>
        <c:lblAlgn val="ctr"/>
        <c:lblOffset val="100"/>
        <c:noMultiLvlLbl val="0"/>
      </c:catAx>
      <c:valAx>
        <c:axId val="203394432"/>
        <c:scaling>
          <c:orientation val="minMax"/>
        </c:scaling>
        <c:delete val="0"/>
        <c:axPos val="b"/>
        <c:majorGridlines>
          <c:spPr>
            <a:ln w="9525" cap="flat" cmpd="sng" algn="ctr">
              <a:solidFill>
                <a:schemeClr val="tx2">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2"/>
                </a:solidFill>
                <a:latin typeface="+mn-lt"/>
                <a:ea typeface="+mn-ea"/>
                <a:cs typeface="+mn-cs"/>
              </a:defRPr>
            </a:pPr>
            <a:endParaRPr lang="zh-CN"/>
          </a:p>
        </c:txPr>
        <c:crossAx val="20339387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2"/>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4">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600" b="1" i="0" u="none" strike="noStrike" kern="1200" cap="all" baseline="0">
                <a:solidFill>
                  <a:schemeClr val="tx1">
                    <a:lumMod val="65000"/>
                    <a:lumOff val="35000"/>
                  </a:schemeClr>
                </a:solidFill>
                <a:latin typeface="+mn-lt"/>
                <a:ea typeface="+mn-ea"/>
                <a:cs typeface="+mn-cs"/>
              </a:defRPr>
            </a:pPr>
            <a:r>
              <a:rPr lang="zh-CN"/>
              <a:t>各类特征占比</a:t>
            </a:r>
          </a:p>
        </c:rich>
      </c:tx>
      <c:overlay val="0"/>
      <c:spPr>
        <a:noFill/>
        <a:ln>
          <a:noFill/>
        </a:ln>
        <a:effectLst/>
      </c:spPr>
      <c:txPr>
        <a:bodyPr rot="0" spcFirstLastPara="1" vertOverflow="ellipsis" vert="horz" wrap="square" anchor="ctr" anchorCtr="1"/>
        <a:lstStyle/>
        <a:p>
          <a:pPr>
            <a:defRPr sz="1600" b="1" i="0" u="none" strike="noStrike" kern="1200" cap="all" baseline="0">
              <a:solidFill>
                <a:schemeClr val="tx1">
                  <a:lumMod val="65000"/>
                  <a:lumOff val="35000"/>
                </a:schemeClr>
              </a:solidFill>
              <a:latin typeface="+mn-lt"/>
              <a:ea typeface="+mn-ea"/>
              <a:cs typeface="+mn-cs"/>
            </a:defRPr>
          </a:pPr>
          <a:endParaRPr lang="zh-CN"/>
        </a:p>
      </c:txPr>
    </c:title>
    <c:autoTitleDeleted val="0"/>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ser>
          <c:idx val="0"/>
          <c:order val="0"/>
          <c:dPt>
            <c:idx val="0"/>
            <c:bubble3D val="0"/>
            <c:spPr>
              <a:solidFill>
                <a:schemeClr val="accent6"/>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1-0955-4D44-9651-39FD0B7C4A5D}"/>
              </c:ext>
            </c:extLst>
          </c:dPt>
          <c:dPt>
            <c:idx val="1"/>
            <c:bubble3D val="0"/>
            <c:spPr>
              <a:solidFill>
                <a:schemeClr val="accent5"/>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3-0955-4D44-9651-39FD0B7C4A5D}"/>
              </c:ext>
            </c:extLst>
          </c:dPt>
          <c:dPt>
            <c:idx val="2"/>
            <c:bubble3D val="0"/>
            <c:spPr>
              <a:solidFill>
                <a:schemeClr val="accent4"/>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5-0955-4D44-9651-39FD0B7C4A5D}"/>
              </c:ext>
            </c:extLst>
          </c:dPt>
          <c:dLbls>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6"/>
                      </a:solidFill>
                      <a:latin typeface="+mn-lt"/>
                      <a:ea typeface="+mn-ea"/>
                      <a:cs typeface="+mn-cs"/>
                    </a:defRPr>
                  </a:pPr>
                  <a:endParaRPr lang="zh-CN"/>
                </a:p>
              </c:txPr>
              <c:dLblPos val="outEnd"/>
              <c:showLegendKey val="0"/>
              <c:showVal val="0"/>
              <c:showCatName val="1"/>
              <c:showSerName val="0"/>
              <c:showPercent val="1"/>
              <c:showBubbleSize val="0"/>
              <c:extLst>
                <c:ext xmlns:c16="http://schemas.microsoft.com/office/drawing/2014/chart" uri="{C3380CC4-5D6E-409C-BE32-E72D297353CC}">
                  <c16:uniqueId val="{00000001-0955-4D44-9651-39FD0B7C4A5D}"/>
                </c:ext>
              </c:extLst>
            </c:dLbl>
            <c:dLbl>
              <c:idx val="1"/>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5"/>
                      </a:solidFill>
                      <a:latin typeface="+mn-lt"/>
                      <a:ea typeface="+mn-ea"/>
                      <a:cs typeface="+mn-cs"/>
                    </a:defRPr>
                  </a:pPr>
                  <a:endParaRPr lang="zh-CN"/>
                </a:p>
              </c:txPr>
              <c:dLblPos val="outEnd"/>
              <c:showLegendKey val="0"/>
              <c:showVal val="0"/>
              <c:showCatName val="1"/>
              <c:showSerName val="0"/>
              <c:showPercent val="1"/>
              <c:showBubbleSize val="0"/>
              <c:extLst>
                <c:ext xmlns:c16="http://schemas.microsoft.com/office/drawing/2014/chart" uri="{C3380CC4-5D6E-409C-BE32-E72D297353CC}">
                  <c16:uniqueId val="{00000003-0955-4D44-9651-39FD0B7C4A5D}"/>
                </c:ext>
              </c:extLst>
            </c:dLbl>
            <c:dLbl>
              <c:idx val="2"/>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4"/>
                      </a:solidFill>
                      <a:latin typeface="+mn-lt"/>
                      <a:ea typeface="+mn-ea"/>
                      <a:cs typeface="+mn-cs"/>
                    </a:defRPr>
                  </a:pPr>
                  <a:endParaRPr lang="zh-CN"/>
                </a:p>
              </c:txPr>
              <c:dLblPos val="outEnd"/>
              <c:showLegendKey val="0"/>
              <c:showVal val="0"/>
              <c:showCatName val="1"/>
              <c:showSerName val="0"/>
              <c:showPercent val="1"/>
              <c:showBubbleSize val="0"/>
              <c:extLst>
                <c:ext xmlns:c16="http://schemas.microsoft.com/office/drawing/2014/chart" uri="{C3380CC4-5D6E-409C-BE32-E72D297353CC}">
                  <c16:uniqueId val="{00000005-0955-4D44-9651-39FD0B7C4A5D}"/>
                </c:ext>
              </c:extLst>
            </c:dLbl>
            <c:spPr>
              <a:noFill/>
              <a:ln>
                <a:noFill/>
              </a:ln>
              <a:effectLst/>
            </c:spPr>
            <c:dLblPos val="outEnd"/>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特征占比!$F$48:$H$48</c:f>
              <c:strCache>
                <c:ptCount val="3"/>
                <c:pt idx="0">
                  <c:v>referer</c:v>
                </c:pt>
                <c:pt idx="1">
                  <c:v>location</c:v>
                </c:pt>
                <c:pt idx="2">
                  <c:v>用户指纹</c:v>
                </c:pt>
              </c:strCache>
            </c:strRef>
          </c:cat>
          <c:val>
            <c:numRef>
              <c:f>特征占比!$F$49:$H$49</c:f>
              <c:numCache>
                <c:formatCode>General</c:formatCode>
                <c:ptCount val="3"/>
                <c:pt idx="0">
                  <c:v>132417</c:v>
                </c:pt>
                <c:pt idx="1">
                  <c:v>2395</c:v>
                </c:pt>
                <c:pt idx="2">
                  <c:v>57162</c:v>
                </c:pt>
              </c:numCache>
            </c:numRef>
          </c:val>
          <c:extLst>
            <c:ext xmlns:c16="http://schemas.microsoft.com/office/drawing/2014/chart" uri="{C3380CC4-5D6E-409C-BE32-E72D297353CC}">
              <c16:uniqueId val="{00000006-0955-4D44-9651-39FD0B7C4A5D}"/>
            </c:ext>
          </c:extLst>
        </c:ser>
        <c:dLbls>
          <c:dLblPos val="outEnd"/>
          <c:showLegendKey val="0"/>
          <c:showVal val="0"/>
          <c:showCatName val="1"/>
          <c:showSerName val="0"/>
          <c:showPercent val="0"/>
          <c:showBubbleSize val="0"/>
          <c:showLeaderLines val="1"/>
        </c:dLbls>
      </c:pie3DChart>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4">
    <c:autoUpdate val="0"/>
  </c:externalData>
</c:chartSpace>
</file>

<file path=ppt/charts/colors1.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0">
  <cs:axisTitle>
    <cs:lnRef idx="0"/>
    <cs:fillRef idx="0"/>
    <cs:effectRef idx="0"/>
    <cs:fontRef idx="minor">
      <a:schemeClr val="tx2"/>
    </cs:fontRef>
    <cs:defRPr sz="900"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900" kern="1200"/>
  </cs:chartArea>
  <cs:dataLabel>
    <cs:lnRef idx="0"/>
    <cs:fillRef idx="0"/>
    <cs:effectRef idx="0"/>
    <cs:fontRef idx="minor">
      <a:schemeClr val="tx2"/>
    </cs:fontRef>
    <cs:defRPr sz="900"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900"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900"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1600"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900"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900" kern="1200"/>
  </cs:valueAxis>
  <cs:wall>
    <cs:lnRef idx="0"/>
    <cs:fillRef idx="0"/>
    <cs:effectRef idx="0"/>
    <cs:fontRef idx="minor">
      <a:schemeClr val="tx2"/>
    </cs:fontRef>
  </cs:wall>
</cs:chartStyle>
</file>

<file path=ppt/charts/style2.xml><?xml version="1.0" encoding="utf-8"?>
<cs:chartStyle xmlns:cs="http://schemas.microsoft.com/office/drawing/2012/chartStyle" xmlns:a="http://schemas.openxmlformats.org/drawingml/2006/main" id="259">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cs:styleClr val="auto"/>
    </cs:fontRef>
    <cs:defRPr sz="1000" b="1" i="0" u="none" strike="noStrike" kern="1200" spc="0" baseline="0"/>
  </cs:dataLabel>
  <cs:dataLabelCallout>
    <cs:lnRef idx="0">
      <cs:styleClr val="auto"/>
    </cs:lnRef>
    <cs:fillRef idx="0"/>
    <cs:effectRef idx="0"/>
    <cs:fontRef idx="minor">
      <cs:styleClr val="auto"/>
    </cs:fontRef>
    <cs:spPr>
      <a:solidFill>
        <a:schemeClr val="lt1"/>
      </a:solidFill>
      <a:ln>
        <a:solidFill>
          <a:schemeClr val="phClr"/>
        </a:solidFill>
      </a:ln>
    </cs:spPr>
    <cs:defRPr sz="100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635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10000"/>
          </a:prstClr>
        </a:outerShdw>
      </a:effectLst>
      <a:scene3d>
        <a:camera prst="orthographicFront"/>
        <a:lightRig rig="threePt" dir="t"/>
      </a:scene3d>
      <a:sp3d>
        <a:bevelT w="127000" h="127000"/>
        <a:bevelB w="127000" h="127000"/>
      </a:sp3d>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cap="all"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FBE88C92-B1D8-2B4A-9239-759B3BE60564}"/>
              </a:ext>
            </a:extLst>
          </p:cNvPr>
          <p:cNvSpPr>
            <a:spLocks noGrp="1"/>
          </p:cNvSpPr>
          <p:nvPr>
            <p:ph type="hdr" sz="quarter"/>
          </p:nvPr>
        </p:nvSpPr>
        <p:spPr>
          <a:xfrm>
            <a:off x="0" y="1"/>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a:extLst>
              <a:ext uri="{FF2B5EF4-FFF2-40B4-BE49-F238E27FC236}">
                <a16:creationId xmlns:a16="http://schemas.microsoft.com/office/drawing/2014/main" id="{4C017E46-FD1F-644A-A9F4-DD82162800C2}"/>
              </a:ext>
            </a:extLst>
          </p:cNvPr>
          <p:cNvSpPr>
            <a:spLocks noGrp="1"/>
          </p:cNvSpPr>
          <p:nvPr>
            <p:ph type="dt" sz="quarter" idx="1"/>
          </p:nvPr>
        </p:nvSpPr>
        <p:spPr>
          <a:xfrm>
            <a:off x="3884613" y="1"/>
            <a:ext cx="2971800" cy="458788"/>
          </a:xfrm>
          <a:prstGeom prst="rect">
            <a:avLst/>
          </a:prstGeom>
        </p:spPr>
        <p:txBody>
          <a:bodyPr vert="horz" lIns="91440" tIns="45720" rIns="91440" bIns="45720" rtlCol="0"/>
          <a:lstStyle>
            <a:lvl1pPr algn="r">
              <a:defRPr sz="1200"/>
            </a:lvl1pPr>
          </a:lstStyle>
          <a:p>
            <a:fld id="{A53CE7D1-5D22-DB49-A1A0-9425BAE98883}" type="datetime1">
              <a:rPr kumimoji="1" lang="zh-CN" altLang="en-US" smtClean="0"/>
              <a:t>2019/5/7</a:t>
            </a:fld>
            <a:endParaRPr kumimoji="1" lang="zh-CN" altLang="en-US"/>
          </a:p>
        </p:txBody>
      </p:sp>
      <p:sp>
        <p:nvSpPr>
          <p:cNvPr id="4" name="页脚占位符 3">
            <a:extLst>
              <a:ext uri="{FF2B5EF4-FFF2-40B4-BE49-F238E27FC236}">
                <a16:creationId xmlns:a16="http://schemas.microsoft.com/office/drawing/2014/main" id="{3631593F-65FA-6341-8D45-8D542DDBDA6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5" name="灯片编号占位符 4">
            <a:extLst>
              <a:ext uri="{FF2B5EF4-FFF2-40B4-BE49-F238E27FC236}">
                <a16:creationId xmlns:a16="http://schemas.microsoft.com/office/drawing/2014/main" id="{97E35CDC-DD77-D54C-936F-952C3DF449B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1E62CE9-C15B-B848-B2B8-E97C9DAC5F90}" type="slidenum">
              <a:rPr kumimoji="1" lang="zh-CN" altLang="en-US" smtClean="0"/>
              <a:t>‹#›</a:t>
            </a:fld>
            <a:endParaRPr kumimoji="1" lang="zh-CN" altLang="en-US"/>
          </a:p>
        </p:txBody>
      </p:sp>
    </p:spTree>
    <p:extLst>
      <p:ext uri="{BB962C8B-B14F-4D97-AF65-F5344CB8AC3E}">
        <p14:creationId xmlns:p14="http://schemas.microsoft.com/office/powerpoint/2010/main" val="424743367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050" name="页眉占位符 1"/>
          <p:cNvSpPr>
            <a:spLocks noGrp="1" noChangeArrowheads="1"/>
          </p:cNvSpPr>
          <p:nvPr>
            <p:ph type="hdr" sz="quarter" idx="4294967295"/>
          </p:nvPr>
        </p:nvSpPr>
        <p:spPr bwMode="auto">
          <a:xfrm>
            <a:off x="0" y="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200" smtClean="0"/>
            </a:lvl1pPr>
          </a:lstStyle>
          <a:p>
            <a:pPr>
              <a:defRPr/>
            </a:pPr>
            <a:endParaRPr lang="zh-CN" altLang="zh-CN"/>
          </a:p>
        </p:txBody>
      </p:sp>
      <p:sp>
        <p:nvSpPr>
          <p:cNvPr id="2051" name="日期占位符 2"/>
          <p:cNvSpPr>
            <a:spLocks noGrp="1" noChangeArrowheads="1"/>
          </p:cNvSpPr>
          <p:nvPr>
            <p:ph type="dt" idx="1"/>
          </p:nvPr>
        </p:nvSpPr>
        <p:spPr bwMode="auto">
          <a:xfrm>
            <a:off x="3884613" y="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smtClean="0"/>
            </a:lvl1pPr>
          </a:lstStyle>
          <a:p>
            <a:pPr>
              <a:defRPr/>
            </a:pPr>
            <a:fld id="{44FF25EB-22B2-E942-98A1-D026F5B9DDAA}" type="datetime1">
              <a:rPr lang="zh-CN" altLang="en-US" smtClean="0"/>
              <a:t>2019/5/7</a:t>
            </a:fld>
            <a:endParaRPr lang="zh-CN" altLang="en-US" sz="1200"/>
          </a:p>
        </p:txBody>
      </p:sp>
      <p:sp>
        <p:nvSpPr>
          <p:cNvPr id="28676" name="幻灯片图像占位符 3"/>
          <p:cNvSpPr>
            <a:spLocks noGrp="1" noRot="1" noChangeAspect="1" noChangeArrowheads="1"/>
          </p:cNvSpPr>
          <p:nvPr>
            <p:ph type="sldImg" idx="2"/>
          </p:nvPr>
        </p:nvSpPr>
        <p:spPr bwMode="auto">
          <a:xfrm>
            <a:off x="1143000" y="685800"/>
            <a:ext cx="4572000" cy="342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p>
      <p:sp>
        <p:nvSpPr>
          <p:cNvPr id="28677" name="备注占位符 4"/>
          <p:cNvSpPr>
            <a:spLocks noGrp="1" noRot="1" noChangeAspect="1" noChangeArrowheads="1"/>
          </p:cNvSpPr>
          <p:nvPr/>
        </p:nvSpPr>
        <p:spPr bwMode="auto">
          <a:xfrm>
            <a:off x="685800" y="4343400"/>
            <a:ext cx="5486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defTabSz="0">
              <a:defRPr>
                <a:solidFill>
                  <a:schemeClr val="tx1"/>
                </a:solidFill>
                <a:latin typeface="Arial" panose="020B0604020202020204" pitchFamily="34" charset="0"/>
                <a:ea typeface="宋体" panose="02010600030101010101" pitchFamily="2" charset="-122"/>
              </a:defRPr>
            </a:lvl1pPr>
            <a:lvl2pPr marL="742950" indent="-285750" defTabSz="0">
              <a:defRPr>
                <a:solidFill>
                  <a:schemeClr val="tx1"/>
                </a:solidFill>
                <a:latin typeface="Arial" panose="020B0604020202020204" pitchFamily="34" charset="0"/>
                <a:ea typeface="宋体" panose="02010600030101010101" pitchFamily="2" charset="-122"/>
              </a:defRPr>
            </a:lvl2pPr>
            <a:lvl3pPr marL="1143000" indent="-228600" defTabSz="0">
              <a:defRPr>
                <a:solidFill>
                  <a:schemeClr val="tx1"/>
                </a:solidFill>
                <a:latin typeface="Arial" panose="020B0604020202020204" pitchFamily="34" charset="0"/>
                <a:ea typeface="宋体" panose="02010600030101010101" pitchFamily="2" charset="-122"/>
              </a:defRPr>
            </a:lvl3pPr>
            <a:lvl4pPr marL="1600200" indent="-228600" defTabSz="0">
              <a:defRPr>
                <a:solidFill>
                  <a:schemeClr val="tx1"/>
                </a:solidFill>
                <a:latin typeface="Arial" panose="020B0604020202020204" pitchFamily="34" charset="0"/>
                <a:ea typeface="宋体" panose="02010600030101010101" pitchFamily="2" charset="-122"/>
              </a:defRPr>
            </a:lvl4pPr>
            <a:lvl5pPr marL="2057400" indent="-228600" defTabSz="0">
              <a:defRPr>
                <a:solidFill>
                  <a:schemeClr val="tx1"/>
                </a:solidFill>
                <a:latin typeface="Arial" panose="020B0604020202020204" pitchFamily="34" charset="0"/>
                <a:ea typeface="宋体" panose="02010600030101010101" pitchFamily="2" charset="-122"/>
              </a:defRPr>
            </a:lvl5pPr>
            <a:lvl6pPr marL="2514600" indent="-228600" defTabSz="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defTabSz="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defTabSz="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defTabSz="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30000"/>
              </a:spcBef>
              <a:buFontTx/>
              <a:buNone/>
            </a:pPr>
            <a:r>
              <a:rPr lang="zh-CN" sz="1200"/>
              <a:t>单击此处编辑母版文本样式</a:t>
            </a:r>
          </a:p>
          <a:p>
            <a:pPr>
              <a:spcBef>
                <a:spcPct val="30000"/>
              </a:spcBef>
              <a:buFontTx/>
              <a:buNone/>
            </a:pPr>
            <a:r>
              <a:rPr lang="zh-CN" sz="1200"/>
              <a:t>第二级</a:t>
            </a:r>
          </a:p>
          <a:p>
            <a:pPr>
              <a:spcBef>
                <a:spcPct val="30000"/>
              </a:spcBef>
              <a:buFontTx/>
              <a:buNone/>
            </a:pPr>
            <a:r>
              <a:rPr lang="zh-CN" sz="1200"/>
              <a:t>第三级</a:t>
            </a:r>
          </a:p>
          <a:p>
            <a:pPr>
              <a:spcBef>
                <a:spcPct val="30000"/>
              </a:spcBef>
              <a:buFontTx/>
              <a:buNone/>
            </a:pPr>
            <a:r>
              <a:rPr lang="zh-CN" sz="1200"/>
              <a:t>第四级</a:t>
            </a:r>
          </a:p>
          <a:p>
            <a:pPr>
              <a:spcBef>
                <a:spcPct val="30000"/>
              </a:spcBef>
              <a:buFontTx/>
              <a:buNone/>
            </a:pPr>
            <a:r>
              <a:rPr lang="zh-CN" sz="1200"/>
              <a:t>第五级</a:t>
            </a:r>
          </a:p>
        </p:txBody>
      </p:sp>
      <p:sp>
        <p:nvSpPr>
          <p:cNvPr id="2054" name="页脚占位符 5"/>
          <p:cNvSpPr>
            <a:spLocks noGrp="1" noChangeArrowheads="1"/>
          </p:cNvSpPr>
          <p:nvPr>
            <p:ph type="ftr" sz="quarter" idx="4"/>
          </p:nvPr>
        </p:nvSpPr>
        <p:spPr bwMode="auto">
          <a:xfrm>
            <a:off x="0"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defRPr sz="1200" smtClean="0"/>
            </a:lvl1pPr>
          </a:lstStyle>
          <a:p>
            <a:pPr>
              <a:defRPr/>
            </a:pPr>
            <a:endParaRPr lang="zh-CN" altLang="zh-CN"/>
          </a:p>
        </p:txBody>
      </p:sp>
      <p:sp>
        <p:nvSpPr>
          <p:cNvPr id="2055" name="灯片编号占位符 6"/>
          <p:cNvSpPr>
            <a:spLocks noGrp="1" noChangeArrowheads="1"/>
          </p:cNvSpPr>
          <p:nvPr>
            <p:ph type="sldNum" sz="quarter" idx="5"/>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r">
              <a:defRPr/>
            </a:lvl1pPr>
          </a:lstStyle>
          <a:p>
            <a:fld id="{F188C658-0E70-4561-AF6F-F0DC4D4086A6}" type="slidenum">
              <a:rPr lang="zh-CN" altLang="en-US"/>
              <a:pPr/>
              <a:t>‹#›</a:t>
            </a:fld>
            <a:endParaRPr lang="zh-CN" altLang="en-US" sz="1200"/>
          </a:p>
        </p:txBody>
      </p:sp>
    </p:spTree>
    <p:extLst>
      <p:ext uri="{BB962C8B-B14F-4D97-AF65-F5344CB8AC3E}">
        <p14:creationId xmlns:p14="http://schemas.microsoft.com/office/powerpoint/2010/main" val="1718918911"/>
      </p:ext>
    </p:extLst>
  </p:cSld>
  <p:clrMap bg1="lt1" tx1="dk1" bg2="lt2" tx2="dk2" accent1="accent1" accent2="accent2" accent3="accent3" accent4="accent4" accent5="accent5" accent6="accent6" hlink="hlink" folHlink="folHlink"/>
  <p:hf hdr="0" ftr="0"/>
  <p:notesStyle>
    <a:lvl1pPr algn="l" defTabSz="0" rtl="0" eaLnBrk="0" fontAlgn="base" hangingPunct="0">
      <a:spcBef>
        <a:spcPct val="30000"/>
      </a:spcBef>
      <a:spcAft>
        <a:spcPct val="0"/>
      </a:spcAft>
      <a:defRPr sz="1200" kern="1200">
        <a:solidFill>
          <a:schemeClr val="tx1"/>
        </a:solidFill>
        <a:latin typeface="Arial" pitchFamily="34" charset="0"/>
        <a:ea typeface="+mn-ea"/>
        <a:cs typeface="+mn-cs"/>
      </a:defRPr>
    </a:lvl1pPr>
    <a:lvl2pPr marL="457200" algn="l" defTabSz="0" rtl="0" eaLnBrk="0" fontAlgn="base" hangingPunct="0">
      <a:spcBef>
        <a:spcPct val="30000"/>
      </a:spcBef>
      <a:spcAft>
        <a:spcPct val="0"/>
      </a:spcAft>
      <a:defRPr sz="1200" kern="1200">
        <a:solidFill>
          <a:schemeClr val="tx1"/>
        </a:solidFill>
        <a:latin typeface="Arial" pitchFamily="34" charset="0"/>
        <a:ea typeface="+mn-ea"/>
        <a:cs typeface="+mn-cs"/>
      </a:defRPr>
    </a:lvl2pPr>
    <a:lvl3pPr marL="914400" algn="l" defTabSz="0" rtl="0" eaLnBrk="0" fontAlgn="base" hangingPunct="0">
      <a:spcBef>
        <a:spcPct val="30000"/>
      </a:spcBef>
      <a:spcAft>
        <a:spcPct val="0"/>
      </a:spcAft>
      <a:defRPr sz="1200" kern="1200">
        <a:solidFill>
          <a:schemeClr val="tx1"/>
        </a:solidFill>
        <a:latin typeface="Arial" pitchFamily="34" charset="0"/>
        <a:ea typeface="+mn-ea"/>
        <a:cs typeface="+mn-cs"/>
      </a:defRPr>
    </a:lvl3pPr>
    <a:lvl4pPr marL="1371600" algn="l" defTabSz="0" rtl="0" eaLnBrk="0" fontAlgn="base" hangingPunct="0">
      <a:spcBef>
        <a:spcPct val="30000"/>
      </a:spcBef>
      <a:spcAft>
        <a:spcPct val="0"/>
      </a:spcAft>
      <a:defRPr sz="1200" kern="1200">
        <a:solidFill>
          <a:schemeClr val="tx1"/>
        </a:solidFill>
        <a:latin typeface="Arial" pitchFamily="34" charset="0"/>
        <a:ea typeface="+mn-ea"/>
        <a:cs typeface="+mn-cs"/>
      </a:defRPr>
    </a:lvl4pPr>
    <a:lvl5pPr marL="1828800" algn="l" defTabSz="0" rtl="0" eaLnBrk="0" fontAlgn="base" hangingPunct="0">
      <a:spcBef>
        <a:spcPct val="30000"/>
      </a:spcBef>
      <a:spcAft>
        <a:spcPct val="0"/>
      </a:spcAft>
      <a:defRPr sz="1200" kern="1200">
        <a:solidFill>
          <a:schemeClr val="tx1"/>
        </a:solidFill>
        <a:latin typeface="Arial"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49"/>
            <a:ext cx="5486400" cy="3600451"/>
          </a:xfrm>
          <a:prstGeom prst="rect">
            <a:avLst/>
          </a:prstGeom>
        </p:spPr>
        <p:txBody>
          <a:bodyPr/>
          <a:lstStyle/>
          <a:p>
            <a:r>
              <a:rPr lang="zh-CN" altLang="en-US" dirty="0"/>
              <a:t>老师，同学们，大家下午好，我叫张晓欧</a:t>
            </a:r>
            <a:endParaRPr lang="en-US" altLang="zh-CN" dirty="0"/>
          </a:p>
          <a:p>
            <a:r>
              <a:rPr lang="zh-CN" altLang="en-US" dirty="0"/>
              <a:t>下面将介绍一下我的毕业设计，题目是</a:t>
            </a:r>
            <a:r>
              <a:rPr lang="zh-CN" altLang="en-US" sz="1200" dirty="0">
                <a:solidFill>
                  <a:schemeClr val="bg1"/>
                </a:solidFill>
                <a:latin typeface="微软雅黑" panose="020B0503020204020204" pitchFamily="34" charset="-122"/>
                <a:ea typeface="微软雅黑" panose="020B0503020204020204" pitchFamily="34" charset="-122"/>
              </a:rPr>
              <a:t>基于访问关系的多媒体资源测绘关键技术研究</a:t>
            </a:r>
            <a:endParaRPr lang="en-US" altLang="zh-CN" sz="1200" dirty="0">
              <a:solidFill>
                <a:schemeClr val="bg1"/>
              </a:solidFill>
              <a:latin typeface="微软雅黑" panose="020B0503020204020204" pitchFamily="34" charset="-122"/>
              <a:ea typeface="微软雅黑" panose="020B0503020204020204" pitchFamily="34" charset="-122"/>
            </a:endParaRPr>
          </a:p>
          <a:p>
            <a:r>
              <a:rPr lang="zh-CN" altLang="en-US" sz="1200" dirty="0">
                <a:solidFill>
                  <a:schemeClr val="bg1"/>
                </a:solidFill>
                <a:latin typeface="微软雅黑" panose="020B0503020204020204" pitchFamily="34" charset="-122"/>
                <a:ea typeface="微软雅黑" panose="020B0503020204020204" pitchFamily="34" charset="-122"/>
              </a:rPr>
              <a:t>我的导师是刘庆云老师，指导教师是李钊老师和郑超老师</a:t>
            </a:r>
            <a:endParaRPr lang="zh-CN" altLang="en-US" dirty="0"/>
          </a:p>
        </p:txBody>
      </p:sp>
      <p:sp>
        <p:nvSpPr>
          <p:cNvPr id="4" name="日期占位符 3"/>
          <p:cNvSpPr>
            <a:spLocks noGrp="1"/>
          </p:cNvSpPr>
          <p:nvPr>
            <p:ph type="dt" idx="10"/>
          </p:nvPr>
        </p:nvSpPr>
        <p:spPr/>
        <p:txBody>
          <a:bodyPr/>
          <a:lstStyle/>
          <a:p>
            <a:pPr>
              <a:defRPr/>
            </a:pPr>
            <a:fld id="{5AE134E8-76EE-1142-99EE-F064A01C8DC3}" type="datetime1">
              <a:rPr lang="zh-CN" altLang="en-US" smtClean="0"/>
              <a:t>2019/5/7</a:t>
            </a:fld>
            <a:endParaRPr lang="zh-CN" altLang="en-US" sz="1200"/>
          </a:p>
        </p:txBody>
      </p:sp>
      <p:sp>
        <p:nvSpPr>
          <p:cNvPr id="5" name="灯片编号占位符 4"/>
          <p:cNvSpPr>
            <a:spLocks noGrp="1"/>
          </p:cNvSpPr>
          <p:nvPr>
            <p:ph type="sldNum" sz="quarter" idx="11"/>
          </p:nvPr>
        </p:nvSpPr>
        <p:spPr/>
        <p:txBody>
          <a:bodyPr/>
          <a:lstStyle/>
          <a:p>
            <a:fld id="{F188C658-0E70-4561-AF6F-F0DC4D4086A6}" type="slidenum">
              <a:rPr lang="zh-CN" altLang="en-US" smtClean="0"/>
              <a:pPr/>
              <a:t>1</a:t>
            </a:fld>
            <a:endParaRPr lang="zh-CN" altLang="en-US" sz="1200"/>
          </a:p>
        </p:txBody>
      </p:sp>
    </p:spTree>
    <p:extLst>
      <p:ext uri="{BB962C8B-B14F-4D97-AF65-F5344CB8AC3E}">
        <p14:creationId xmlns:p14="http://schemas.microsoft.com/office/powerpoint/2010/main" val="26373694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r>
              <a:rPr lang="zh-CN" altLang="en-US" dirty="0"/>
              <a:t>采用流量特征对资源进行关联，通常分为</a:t>
            </a:r>
            <a:r>
              <a:rPr lang="zh-CN" altLang="en-US" dirty="0">
                <a:latin typeface="Kaiti SC" panose="02010600040101010101" pitchFamily="2" charset="-122"/>
                <a:ea typeface="Kaiti SC" panose="02010600040101010101" pitchFamily="2" charset="-122"/>
              </a:rPr>
              <a:t>基于第三方的方法和</a:t>
            </a:r>
            <a:r>
              <a:rPr kumimoji="0" lang="zh-CN" altLang="en-US" sz="1200" b="0" i="0" u="none" strike="noStrike" cap="none" normalizeH="0" baseline="0" dirty="0">
                <a:ln>
                  <a:noFill/>
                </a:ln>
                <a:solidFill>
                  <a:schemeClr val="tx1"/>
                </a:solidFill>
                <a:effectLst/>
                <a:latin typeface="Kaiti SC" panose="02010600040101010101" pitchFamily="2" charset="-122"/>
                <a:ea typeface="Kaiti SC" panose="02010600040101010101" pitchFamily="2" charset="-122"/>
              </a:rPr>
              <a:t>不基于第三方的方法。</a:t>
            </a:r>
            <a:endParaRPr kumimoji="0" lang="en-US" altLang="zh-CN" sz="1200" b="0" i="0" u="none" strike="noStrike" cap="none" normalizeH="0" baseline="0" dirty="0">
              <a:ln>
                <a:noFill/>
              </a:ln>
              <a:solidFill>
                <a:schemeClr val="tx1"/>
              </a:solidFill>
              <a:effectLst/>
              <a:latin typeface="Kaiti SC" panose="02010600040101010101" pitchFamily="2" charset="-122"/>
              <a:ea typeface="Kaiti SC" panose="02010600040101010101" pitchFamily="2" charset="-122"/>
            </a:endParaRPr>
          </a:p>
          <a:p>
            <a:r>
              <a:rPr kumimoji="0" lang="zh-CN" altLang="en-US" sz="1200" b="0" i="0" u="none" strike="noStrike" cap="none" normalizeH="0" baseline="0" dirty="0">
                <a:ln>
                  <a:noFill/>
                </a:ln>
                <a:solidFill>
                  <a:schemeClr val="tx1"/>
                </a:solidFill>
                <a:effectLst/>
                <a:latin typeface="Kaiti SC" panose="02010600040101010101" pitchFamily="2" charset="-122"/>
                <a:ea typeface="Kaiti SC" panose="02010600040101010101" pitchFamily="2" charset="-122"/>
              </a:rPr>
              <a:t>首先介绍一下基于第三方的方法，基于第三方的方法主要通过部署浏览器插件或者通过用户登录信息进行资源的关联分析</a:t>
            </a:r>
          </a:p>
          <a:p>
            <a:r>
              <a:rPr kumimoji="0" lang="zh-CN" altLang="en-US" sz="1200" b="0" i="0" u="none" strike="noStrike" cap="none" normalizeH="0" baseline="0" dirty="0">
                <a:ln>
                  <a:noFill/>
                </a:ln>
                <a:solidFill>
                  <a:schemeClr val="tx1"/>
                </a:solidFill>
                <a:effectLst/>
                <a:latin typeface="Kaiti SC" panose="02010600040101010101" pitchFamily="2" charset="-122"/>
                <a:ea typeface="Kaiti SC" panose="02010600040101010101" pitchFamily="2" charset="-122"/>
              </a:rPr>
              <a:t>基于第三方的</a:t>
            </a:r>
            <a:r>
              <a:rPr lang="zh-CN" altLang="en-US" dirty="0">
                <a:latin typeface="Kaiti SC" panose="02010600040101010101" pitchFamily="2" charset="-122"/>
                <a:ea typeface="Kaiti SC" panose="02010600040101010101" pitchFamily="2" charset="-122"/>
              </a:rPr>
              <a:t>方法不足有两点：</a:t>
            </a:r>
            <a:endParaRPr lang="en-US" altLang="zh-CN" dirty="0">
              <a:latin typeface="Kaiti SC" panose="02010600040101010101" pitchFamily="2" charset="-122"/>
              <a:ea typeface="Kaiti SC" panose="02010600040101010101" pitchFamily="2" charset="-122"/>
            </a:endParaRPr>
          </a:p>
          <a:p>
            <a:r>
              <a:rPr lang="zh-CN" altLang="en-US" dirty="0">
                <a:latin typeface="Kaiti SC" panose="02010600040101010101" pitchFamily="2" charset="-122"/>
                <a:ea typeface="Kaiti SC" panose="02010600040101010101" pitchFamily="2" charset="-122"/>
              </a:rPr>
              <a:t>第一，需要登录或者用户授权，</a:t>
            </a:r>
            <a:r>
              <a:rPr lang="zh-CN" altLang="en-US" dirty="0">
                <a:solidFill>
                  <a:srgbClr val="FF0000"/>
                </a:solidFill>
                <a:latin typeface="Kaiti SC" panose="02010600040101010101" pitchFamily="2" charset="-122"/>
                <a:ea typeface="Kaiti SC" panose="02010600040101010101" pitchFamily="2" charset="-122"/>
              </a:rPr>
              <a:t>不适用</a:t>
            </a:r>
            <a:r>
              <a:rPr lang="zh-CN" altLang="en-US" dirty="0">
                <a:latin typeface="Kaiti SC" panose="02010600040101010101" pitchFamily="2" charset="-122"/>
                <a:ea typeface="Kaiti SC" panose="02010600040101010101" pitchFamily="2" charset="-122"/>
              </a:rPr>
              <a:t>于被动流量的场景</a:t>
            </a:r>
            <a:endParaRPr lang="en-US" altLang="zh-CN" dirty="0">
              <a:latin typeface="Kaiti SC" panose="02010600040101010101" pitchFamily="2" charset="-122"/>
              <a:ea typeface="Kaiti SC" panose="02010600040101010101" pitchFamily="2" charset="-122"/>
            </a:endParaRPr>
          </a:p>
          <a:p>
            <a:r>
              <a:rPr lang="zh-CN" altLang="en-US" dirty="0">
                <a:latin typeface="Kaiti SC" panose="02010600040101010101" pitchFamily="2" charset="-122"/>
                <a:ea typeface="Kaiti SC" panose="02010600040101010101" pitchFamily="2" charset="-122"/>
              </a:rPr>
              <a:t>第二，依赖特定类型数据，关联方法</a:t>
            </a:r>
            <a:r>
              <a:rPr lang="zh-CN" altLang="en-US" dirty="0">
                <a:solidFill>
                  <a:srgbClr val="FF0000"/>
                </a:solidFill>
                <a:latin typeface="Kaiti SC" panose="02010600040101010101" pitchFamily="2" charset="-122"/>
                <a:ea typeface="Kaiti SC" panose="02010600040101010101" pitchFamily="2" charset="-122"/>
              </a:rPr>
              <a:t>可扩展性差</a:t>
            </a:r>
          </a:p>
          <a:p>
            <a:endParaRPr lang="zh-CN" altLang="en-US" dirty="0"/>
          </a:p>
        </p:txBody>
      </p:sp>
      <p:sp>
        <p:nvSpPr>
          <p:cNvPr id="4" name="日期占位符 3"/>
          <p:cNvSpPr>
            <a:spLocks noGrp="1"/>
          </p:cNvSpPr>
          <p:nvPr>
            <p:ph type="dt" idx="10"/>
          </p:nvPr>
        </p:nvSpPr>
        <p:spPr/>
        <p:txBody>
          <a:bodyPr/>
          <a:lstStyle/>
          <a:p>
            <a:pPr>
              <a:defRPr/>
            </a:pPr>
            <a:fld id="{C1FB5DCD-C86D-5944-B40D-17D5C92C1D02}" type="datetime1">
              <a:rPr lang="zh-CN" altLang="en-US" smtClean="0"/>
              <a:t>2019/5/7</a:t>
            </a:fld>
            <a:endParaRPr lang="zh-CN" altLang="en-US" sz="1200"/>
          </a:p>
        </p:txBody>
      </p:sp>
      <p:sp>
        <p:nvSpPr>
          <p:cNvPr id="5" name="灯片编号占位符 4"/>
          <p:cNvSpPr>
            <a:spLocks noGrp="1"/>
          </p:cNvSpPr>
          <p:nvPr>
            <p:ph type="sldNum" sz="quarter" idx="11"/>
          </p:nvPr>
        </p:nvSpPr>
        <p:spPr/>
        <p:txBody>
          <a:bodyPr/>
          <a:lstStyle/>
          <a:p>
            <a:fld id="{F188C658-0E70-4561-AF6F-F0DC4D4086A6}" type="slidenum">
              <a:rPr lang="zh-CN" altLang="en-US" smtClean="0"/>
              <a:pPr/>
              <a:t>10</a:t>
            </a:fld>
            <a:endParaRPr lang="zh-CN" altLang="en-US" sz="1200"/>
          </a:p>
        </p:txBody>
      </p:sp>
    </p:spTree>
    <p:extLst>
      <p:ext uri="{BB962C8B-B14F-4D97-AF65-F5344CB8AC3E}">
        <p14:creationId xmlns:p14="http://schemas.microsoft.com/office/powerpoint/2010/main" val="37242515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r>
              <a:rPr kumimoji="0" lang="zh-CN" altLang="en-US" sz="1200" b="0" i="0" u="none" strike="noStrike" cap="none" normalizeH="0" baseline="0" dirty="0">
                <a:ln>
                  <a:noFill/>
                </a:ln>
                <a:solidFill>
                  <a:schemeClr val="tx1"/>
                </a:solidFill>
                <a:effectLst/>
                <a:latin typeface="Kaiti SC" panose="02010600040101010101" pitchFamily="2" charset="-122"/>
                <a:ea typeface="Kaiti SC" panose="02010600040101010101" pitchFamily="2" charset="-122"/>
              </a:rPr>
              <a:t>不基于第三方的方法主要通过分析被动流量中的特征对资源进行关联，通常利用网页中的特定广告信息，</a:t>
            </a:r>
            <a:r>
              <a:rPr kumimoji="0" lang="en-US" altLang="zh-CN" sz="1200" b="0" i="0" u="none" strike="noStrike" cap="none" normalizeH="0" baseline="0" dirty="0">
                <a:ln>
                  <a:noFill/>
                </a:ln>
                <a:solidFill>
                  <a:schemeClr val="tx1"/>
                </a:solidFill>
                <a:effectLst/>
                <a:latin typeface="Kaiti SC" panose="02010600040101010101" pitchFamily="2" charset="-122"/>
                <a:ea typeface="Kaiti SC" panose="02010600040101010101" pitchFamily="2" charset="-122"/>
              </a:rPr>
              <a:t>HTTP</a:t>
            </a:r>
            <a:r>
              <a:rPr kumimoji="0" lang="zh-CN" altLang="en-US" sz="1200" b="0" i="0" u="none" strike="noStrike" cap="none" normalizeH="0" baseline="0" dirty="0">
                <a:ln>
                  <a:noFill/>
                </a:ln>
                <a:solidFill>
                  <a:schemeClr val="tx1"/>
                </a:solidFill>
                <a:effectLst/>
                <a:latin typeface="Kaiti SC" panose="02010600040101010101" pitchFamily="2" charset="-122"/>
                <a:ea typeface="Kaiti SC" panose="02010600040101010101" pitchFamily="2" charset="-122"/>
              </a:rPr>
              <a:t> 头部的</a:t>
            </a:r>
            <a:r>
              <a:rPr kumimoji="0" lang="en-US" altLang="zh-CN" sz="1200" b="0" i="0" u="none" strike="noStrike" cap="none" normalizeH="0" baseline="0" dirty="0" err="1">
                <a:ln>
                  <a:noFill/>
                </a:ln>
                <a:solidFill>
                  <a:schemeClr val="tx1"/>
                </a:solidFill>
                <a:effectLst/>
                <a:latin typeface="Kaiti SC" panose="02010600040101010101" pitchFamily="2" charset="-122"/>
                <a:ea typeface="Kaiti SC" panose="02010600040101010101" pitchFamily="2" charset="-122"/>
              </a:rPr>
              <a:t>referer</a:t>
            </a:r>
            <a:r>
              <a:rPr kumimoji="0" lang="zh-CN" altLang="en-US" sz="1200" b="0" i="0" u="none" strike="noStrike" cap="none" normalizeH="0" baseline="0" dirty="0">
                <a:ln>
                  <a:noFill/>
                </a:ln>
                <a:solidFill>
                  <a:schemeClr val="tx1"/>
                </a:solidFill>
                <a:effectLst/>
                <a:latin typeface="Kaiti SC" panose="02010600040101010101" pitchFamily="2" charset="-122"/>
                <a:ea typeface="Kaiti SC" panose="02010600040101010101" pitchFamily="2" charset="-122"/>
              </a:rPr>
              <a:t>特征等进行关联</a:t>
            </a:r>
          </a:p>
          <a:p>
            <a:r>
              <a:rPr kumimoji="0" lang="zh-CN" altLang="en-US" sz="1200" b="0" i="0" u="none" strike="noStrike" cap="none" normalizeH="0" baseline="0" dirty="0">
                <a:ln>
                  <a:noFill/>
                </a:ln>
                <a:solidFill>
                  <a:schemeClr val="tx1"/>
                </a:solidFill>
                <a:effectLst/>
                <a:latin typeface="Kaiti SC" panose="02010600040101010101" pitchFamily="2" charset="-122"/>
                <a:ea typeface="Kaiti SC" panose="02010600040101010101" pitchFamily="2" charset="-122"/>
              </a:rPr>
              <a:t>不基于第三方的</a:t>
            </a:r>
            <a:r>
              <a:rPr lang="zh-CN" altLang="en-US" dirty="0">
                <a:latin typeface="Kaiti SC" panose="02010600040101010101" pitchFamily="2" charset="-122"/>
                <a:ea typeface="Kaiti SC" panose="02010600040101010101" pitchFamily="2" charset="-122"/>
              </a:rPr>
              <a:t>方法不足有两点：</a:t>
            </a:r>
            <a:endParaRPr lang="en-US" altLang="zh-CN" dirty="0">
              <a:latin typeface="Kaiti SC" panose="02010600040101010101" pitchFamily="2" charset="-122"/>
              <a:ea typeface="Kaiti SC" panose="02010600040101010101" pitchFamily="2" charset="-122"/>
            </a:endParaRPr>
          </a:p>
          <a:p>
            <a:r>
              <a:rPr lang="zh-CN" altLang="en-US" dirty="0">
                <a:latin typeface="Kaiti SC" panose="02010600040101010101" pitchFamily="2" charset="-122"/>
                <a:ea typeface="Kaiti SC" panose="02010600040101010101" pitchFamily="2" charset="-122"/>
              </a:rPr>
              <a:t>首先，资源关联的方法大多</a:t>
            </a:r>
            <a:r>
              <a:rPr lang="zh-CN" altLang="en-US" dirty="0">
                <a:solidFill>
                  <a:srgbClr val="FF0000"/>
                </a:solidFill>
                <a:latin typeface="Kaiti SC" panose="02010600040101010101" pitchFamily="2" charset="-122"/>
                <a:ea typeface="Kaiti SC" panose="02010600040101010101" pitchFamily="2" charset="-122"/>
              </a:rPr>
              <a:t>依赖特定内容</a:t>
            </a:r>
            <a:r>
              <a:rPr lang="zh-CN" altLang="en-US" dirty="0">
                <a:latin typeface="Kaiti SC" panose="02010600040101010101" pitchFamily="2" charset="-122"/>
                <a:ea typeface="Kaiti SC" panose="02010600040101010101" pitchFamily="2" charset="-122"/>
              </a:rPr>
              <a:t>，可扩展性较差</a:t>
            </a:r>
            <a:endParaRPr lang="en-US" altLang="zh-CN" dirty="0">
              <a:latin typeface="Kaiti SC" panose="02010600040101010101" pitchFamily="2" charset="-122"/>
              <a:ea typeface="Kaiti SC" panose="02010600040101010101" pitchFamily="2" charset="-122"/>
            </a:endParaRPr>
          </a:p>
          <a:p>
            <a:r>
              <a:rPr lang="zh-CN" altLang="en-US" dirty="0">
                <a:latin typeface="Kaiti SC" panose="02010600040101010101" pitchFamily="2" charset="-122"/>
                <a:ea typeface="Kaiti SC" panose="02010600040101010101" pitchFamily="2" charset="-122"/>
              </a:rPr>
              <a:t>其次，现有的工作使用的关联特征较少，</a:t>
            </a:r>
            <a:r>
              <a:rPr lang="zh-CN" altLang="en-US" dirty="0">
                <a:solidFill>
                  <a:srgbClr val="FF0000"/>
                </a:solidFill>
                <a:latin typeface="Kaiti SC" panose="02010600040101010101" pitchFamily="2" charset="-122"/>
                <a:ea typeface="Kaiti SC" panose="02010600040101010101" pitchFamily="2" charset="-122"/>
              </a:rPr>
              <a:t>关联率完整性较差</a:t>
            </a:r>
          </a:p>
          <a:p>
            <a:endParaRPr lang="zh-CN" altLang="en-US" dirty="0"/>
          </a:p>
        </p:txBody>
      </p:sp>
      <p:sp>
        <p:nvSpPr>
          <p:cNvPr id="4" name="日期占位符 3"/>
          <p:cNvSpPr>
            <a:spLocks noGrp="1"/>
          </p:cNvSpPr>
          <p:nvPr>
            <p:ph type="dt" idx="10"/>
          </p:nvPr>
        </p:nvSpPr>
        <p:spPr/>
        <p:txBody>
          <a:bodyPr/>
          <a:lstStyle/>
          <a:p>
            <a:pPr>
              <a:defRPr/>
            </a:pPr>
            <a:fld id="{34BE0F67-6796-134F-A142-3F82A0642AEC}" type="datetime1">
              <a:rPr lang="zh-CN" altLang="en-US" smtClean="0"/>
              <a:t>2019/5/7</a:t>
            </a:fld>
            <a:endParaRPr lang="zh-CN" altLang="en-US" sz="1200"/>
          </a:p>
        </p:txBody>
      </p:sp>
      <p:sp>
        <p:nvSpPr>
          <p:cNvPr id="5" name="灯片编号占位符 4"/>
          <p:cNvSpPr>
            <a:spLocks noGrp="1"/>
          </p:cNvSpPr>
          <p:nvPr>
            <p:ph type="sldNum" sz="quarter" idx="11"/>
          </p:nvPr>
        </p:nvSpPr>
        <p:spPr/>
        <p:txBody>
          <a:bodyPr/>
          <a:lstStyle/>
          <a:p>
            <a:fld id="{F188C658-0E70-4561-AF6F-F0DC4D4086A6}" type="slidenum">
              <a:rPr lang="zh-CN" altLang="en-US" smtClean="0"/>
              <a:pPr/>
              <a:t>11</a:t>
            </a:fld>
            <a:endParaRPr lang="zh-CN" altLang="en-US" sz="1200"/>
          </a:p>
        </p:txBody>
      </p:sp>
    </p:spTree>
    <p:extLst>
      <p:ext uri="{BB962C8B-B14F-4D97-AF65-F5344CB8AC3E}">
        <p14:creationId xmlns:p14="http://schemas.microsoft.com/office/powerpoint/2010/main" val="18929375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49"/>
            <a:ext cx="5486400" cy="3600451"/>
          </a:xfrm>
          <a:prstGeom prst="rect">
            <a:avLst/>
          </a:prstGeom>
        </p:spPr>
        <p:txBody>
          <a:bodyPr/>
          <a:lstStyle/>
          <a:p>
            <a:pPr marL="0" marR="0" lvl="0" indent="0" algn="l" defTabSz="0" rtl="0" eaLnBrk="0" fontAlgn="base" latinLnBrk="0" hangingPunct="0">
              <a:lnSpc>
                <a:spcPct val="100000"/>
              </a:lnSpc>
              <a:spcBef>
                <a:spcPct val="30000"/>
              </a:spcBef>
              <a:spcAft>
                <a:spcPct val="0"/>
              </a:spcAft>
              <a:buClrTx/>
              <a:buSzTx/>
              <a:buFontTx/>
              <a:buNone/>
              <a:tabLst/>
              <a:defRPr/>
            </a:pPr>
            <a:r>
              <a:rPr lang="zh-CN" altLang="en-US" sz="1200" kern="0" dirty="0">
                <a:solidFill>
                  <a:srgbClr val="FF0000"/>
                </a:solidFill>
                <a:latin typeface="微软雅黑" panose="020B0503020204020204" pitchFamily="34" charset="-122"/>
                <a:ea typeface="微软雅黑" panose="020B0503020204020204" pitchFamily="34" charset="-122"/>
                <a:sym typeface="宋体" panose="02010600030101010101" pitchFamily="2" charset="-122"/>
              </a:rPr>
              <a:t>因此，对多媒体资源的关联与语义补全，我们</a:t>
            </a:r>
            <a:r>
              <a:rPr lang="zh-CN" altLang="en-US" sz="1200" dirty="0">
                <a:latin typeface="Kaiti SC" panose="02010600040101010101" pitchFamily="2" charset="-122"/>
                <a:ea typeface="Kaiti SC" panose="02010600040101010101" pitchFamily="2" charset="-122"/>
              </a:rPr>
              <a:t>需要研究面向被动流量的多媒体资源及资源间关系的实时泛发现方法</a:t>
            </a:r>
          </a:p>
          <a:p>
            <a:pPr marL="0" marR="0" lvl="0" indent="0" algn="l" defTabSz="0" rtl="0" eaLnBrk="0" fontAlgn="base" latinLnBrk="0" hangingPunct="0">
              <a:lnSpc>
                <a:spcPct val="100000"/>
              </a:lnSpc>
              <a:spcBef>
                <a:spcPct val="30000"/>
              </a:spcBef>
              <a:spcAft>
                <a:spcPct val="0"/>
              </a:spcAft>
              <a:buClrTx/>
              <a:buSzTx/>
              <a:buFontTx/>
              <a:buNone/>
              <a:tabLst/>
              <a:defRPr/>
            </a:pPr>
            <a:endParaRPr lang="zh-CN" altLang="en-US" sz="1200" kern="0" dirty="0">
              <a:solidFill>
                <a:srgbClr val="FF0000"/>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4" name="日期占位符 3"/>
          <p:cNvSpPr>
            <a:spLocks noGrp="1"/>
          </p:cNvSpPr>
          <p:nvPr>
            <p:ph type="dt" idx="10"/>
          </p:nvPr>
        </p:nvSpPr>
        <p:spPr/>
        <p:txBody>
          <a:bodyPr/>
          <a:lstStyle/>
          <a:p>
            <a:pPr>
              <a:defRPr/>
            </a:pPr>
            <a:fld id="{5334D4B1-420C-0548-A92F-C135B2B0AB40}" type="datetime1">
              <a:rPr lang="zh-CN" altLang="en-US" smtClean="0"/>
              <a:t>2019/5/7</a:t>
            </a:fld>
            <a:endParaRPr lang="zh-CN" altLang="en-US" sz="1200"/>
          </a:p>
        </p:txBody>
      </p:sp>
      <p:sp>
        <p:nvSpPr>
          <p:cNvPr id="5" name="灯片编号占位符 4"/>
          <p:cNvSpPr>
            <a:spLocks noGrp="1"/>
          </p:cNvSpPr>
          <p:nvPr>
            <p:ph type="sldNum" sz="quarter" idx="11"/>
          </p:nvPr>
        </p:nvSpPr>
        <p:spPr/>
        <p:txBody>
          <a:bodyPr/>
          <a:lstStyle/>
          <a:p>
            <a:fld id="{F188C658-0E70-4561-AF6F-F0DC4D4086A6}" type="slidenum">
              <a:rPr lang="zh-CN" altLang="en-US" smtClean="0"/>
              <a:pPr/>
              <a:t>12</a:t>
            </a:fld>
            <a:endParaRPr lang="zh-CN" altLang="en-US" sz="1200"/>
          </a:p>
        </p:txBody>
      </p:sp>
    </p:spTree>
    <p:extLst>
      <p:ext uri="{BB962C8B-B14F-4D97-AF65-F5344CB8AC3E}">
        <p14:creationId xmlns:p14="http://schemas.microsoft.com/office/powerpoint/2010/main" val="2254578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49"/>
            <a:ext cx="5486400" cy="3600451"/>
          </a:xfrm>
          <a:prstGeom prst="rect">
            <a:avLst/>
          </a:prstGeom>
        </p:spPr>
        <p:txBody>
          <a:bodyPr/>
          <a:lstStyle/>
          <a:p>
            <a:pPr marL="285750" indent="-285750" algn="l" eaLnBrk="1" hangingPunct="1">
              <a:lnSpc>
                <a:spcPct val="120000"/>
              </a:lnSpc>
              <a:buClr>
                <a:srgbClr val="0065B0"/>
              </a:buClr>
              <a:buFont typeface="Wingdings" panose="05000000000000000000" pitchFamily="2" charset="2"/>
              <a:buChar char="l"/>
            </a:pPr>
            <a:r>
              <a:rPr lang="zh-CN" altLang="en-US" sz="1800" kern="0" dirty="0">
                <a:latin typeface="微软雅黑" panose="020B0503020204020204" pitchFamily="34" charset="-122"/>
                <a:ea typeface="微软雅黑" panose="020B0503020204020204" pitchFamily="34" charset="-122"/>
                <a:sym typeface="宋体" panose="02010600030101010101" pitchFamily="2" charset="-122"/>
              </a:rPr>
              <a:t>因此，为了解决以上问题，我们提出了一种</a:t>
            </a:r>
            <a:r>
              <a:rPr lang="zh-CN" altLang="en-US" sz="1800" dirty="0">
                <a:solidFill>
                  <a:schemeClr val="bg1"/>
                </a:solidFill>
                <a:latin typeface="微软雅黑" panose="020B0503020204020204" pitchFamily="34" charset="-122"/>
                <a:ea typeface="微软雅黑" panose="020B0503020204020204" pitchFamily="34" charset="-122"/>
              </a:rPr>
              <a:t>基于访问关系的多媒体资源测绘关键技术，对多媒体资源进行发现</a:t>
            </a:r>
            <a:endParaRPr lang="en-US" altLang="zh-CN" sz="1800" kern="0" dirty="0">
              <a:solidFill>
                <a:schemeClr val="bg1"/>
              </a:solidFill>
              <a:latin typeface="微软雅黑" panose="020B0503020204020204" pitchFamily="34" charset="-122"/>
              <a:ea typeface="微软雅黑" panose="020B0503020204020204" pitchFamily="34" charset="-122"/>
              <a:sym typeface="宋体" panose="02010600030101010101" pitchFamily="2" charset="-122"/>
            </a:endParaRPr>
          </a:p>
          <a:p>
            <a:pPr marL="285750" indent="-285750" algn="l" eaLnBrk="1" hangingPunct="1">
              <a:lnSpc>
                <a:spcPct val="120000"/>
              </a:lnSpc>
              <a:buClr>
                <a:srgbClr val="0065B0"/>
              </a:buClr>
              <a:buFont typeface="Wingdings" panose="05000000000000000000" pitchFamily="2" charset="2"/>
              <a:buChar char="l"/>
            </a:pPr>
            <a:r>
              <a:rPr lang="zh-CN" altLang="en-US" sz="1600" kern="0" dirty="0">
                <a:latin typeface="微软雅黑 Light" panose="020B0502040204020203" pitchFamily="34" charset="-122"/>
                <a:ea typeface="微软雅黑 Light" panose="020B0502040204020203" pitchFamily="34" charset="-122"/>
                <a:sym typeface="宋体" panose="02010600030101010101" pitchFamily="2" charset="-122"/>
              </a:rPr>
              <a:t>基于用户访问行为，对不同形式的多媒体资源进行关联，构建多媒体资源图谱，从而更全面的理解资源所蕴含的语义</a:t>
            </a:r>
            <a:endParaRPr lang="en-US" altLang="zh-CN" sz="1600" kern="0" dirty="0">
              <a:latin typeface="微软雅黑 Light" panose="020B0502040204020203" pitchFamily="34" charset="-122"/>
              <a:ea typeface="微软雅黑 Light" panose="020B0502040204020203" pitchFamily="34" charset="-122"/>
              <a:sym typeface="宋体" panose="02010600030101010101" pitchFamily="2" charset="-122"/>
            </a:endParaRPr>
          </a:p>
          <a:p>
            <a:pPr marL="285750" indent="-285750" algn="l" eaLnBrk="1" hangingPunct="1">
              <a:lnSpc>
                <a:spcPct val="120000"/>
              </a:lnSpc>
              <a:buClr>
                <a:srgbClr val="0065B0"/>
              </a:buClr>
              <a:buFont typeface="Wingdings" panose="05000000000000000000" pitchFamily="2" charset="2"/>
              <a:buChar char="l"/>
            </a:pPr>
            <a:r>
              <a:rPr lang="zh-CN" altLang="en-US" sz="1600" kern="0" dirty="0">
                <a:latin typeface="微软雅黑 Light" panose="020B0502040204020203" pitchFamily="34" charset="-122"/>
                <a:ea typeface="微软雅黑 Light" panose="020B0502040204020203" pitchFamily="34" charset="-122"/>
                <a:sym typeface="宋体" panose="02010600030101010101" pitchFamily="2" charset="-122"/>
              </a:rPr>
              <a:t>初始数据是网络流量，</a:t>
            </a:r>
            <a:endParaRPr lang="en-US" altLang="zh-CN" sz="1600" kern="0" dirty="0">
              <a:latin typeface="微软雅黑 Light" panose="020B0502040204020203" pitchFamily="34" charset="-122"/>
              <a:ea typeface="微软雅黑 Light" panose="020B0502040204020203" pitchFamily="34" charset="-122"/>
              <a:sym typeface="宋体" panose="02010600030101010101" pitchFamily="2" charset="-122"/>
            </a:endParaRPr>
          </a:p>
          <a:p>
            <a:pPr marL="285750" marR="0" lvl="0" indent="-285750" algn="l" defTabSz="0" rtl="0" eaLnBrk="1" fontAlgn="base" latinLnBrk="0" hangingPunct="1">
              <a:lnSpc>
                <a:spcPct val="120000"/>
              </a:lnSpc>
              <a:spcBef>
                <a:spcPct val="30000"/>
              </a:spcBef>
              <a:spcAft>
                <a:spcPct val="0"/>
              </a:spcAft>
              <a:buClr>
                <a:srgbClr val="0065B0"/>
              </a:buClr>
              <a:buSzTx/>
              <a:buFont typeface="Wingdings" panose="05000000000000000000" pitchFamily="2" charset="2"/>
              <a:buChar char="l"/>
              <a:tabLst/>
              <a:defRPr/>
            </a:pPr>
            <a:r>
              <a:rPr lang="zh-CN" altLang="en-US" sz="1600" kern="0" dirty="0">
                <a:latin typeface="微软雅黑 Light" panose="020B0502040204020203" pitchFamily="34" charset="-122"/>
                <a:ea typeface="微软雅黑 Light" panose="020B0502040204020203" pitchFamily="34" charset="-122"/>
                <a:sym typeface="宋体" panose="02010600030101010101" pitchFamily="2" charset="-122"/>
              </a:rPr>
              <a:t>首先采用基于多域融合的多媒体资源实时关联技术：基于多媒体资源在网络传输中的跳转关系、用户指纹等，关联多媒体资源。</a:t>
            </a:r>
          </a:p>
          <a:p>
            <a:pPr marL="285750" marR="0" lvl="0" indent="-285750" algn="l" defTabSz="0" rtl="0" eaLnBrk="1" fontAlgn="base" latinLnBrk="0" hangingPunct="1">
              <a:lnSpc>
                <a:spcPct val="120000"/>
              </a:lnSpc>
              <a:spcBef>
                <a:spcPct val="30000"/>
              </a:spcBef>
              <a:spcAft>
                <a:spcPct val="0"/>
              </a:spcAft>
              <a:buClr>
                <a:srgbClr val="0065B0"/>
              </a:buClr>
              <a:buSzTx/>
              <a:buFont typeface="Wingdings" panose="05000000000000000000" pitchFamily="2" charset="2"/>
              <a:buChar char="l"/>
              <a:tabLst/>
              <a:defRPr/>
            </a:pPr>
            <a:r>
              <a:rPr lang="zh-CN" altLang="en-US" sz="1600" kern="0" dirty="0">
                <a:latin typeface="微软雅黑 Light" panose="020B0502040204020203" pitchFamily="34" charset="-122"/>
                <a:ea typeface="微软雅黑 Light" panose="020B0502040204020203" pitchFamily="34" charset="-122"/>
                <a:sym typeface="宋体" panose="02010600030101010101" pitchFamily="2" charset="-122"/>
              </a:rPr>
              <a:t>然后采用基于规约算法的多媒体资源图谱构建技术：基于关联好的多媒体资源，使用图规约的方法规约资源图，挖掘多媒体资源的入口页面特征，构建资源图谱。</a:t>
            </a:r>
            <a:endParaRPr lang="en-US" altLang="zh-CN" sz="1600" kern="0" dirty="0">
              <a:latin typeface="微软雅黑 Light" panose="020B0502040204020203" pitchFamily="34" charset="-122"/>
              <a:ea typeface="微软雅黑 Light" panose="020B0502040204020203" pitchFamily="34" charset="-122"/>
              <a:sym typeface="宋体" panose="02010600030101010101" pitchFamily="2" charset="-122"/>
            </a:endParaRPr>
          </a:p>
          <a:p>
            <a:pPr marL="285750" marR="0" lvl="0" indent="-285750" algn="l" defTabSz="0" rtl="0" eaLnBrk="1" fontAlgn="base" latinLnBrk="0" hangingPunct="1">
              <a:lnSpc>
                <a:spcPct val="120000"/>
              </a:lnSpc>
              <a:spcBef>
                <a:spcPct val="30000"/>
              </a:spcBef>
              <a:spcAft>
                <a:spcPct val="0"/>
              </a:spcAft>
              <a:buClr>
                <a:srgbClr val="0065B0"/>
              </a:buClr>
              <a:buSzTx/>
              <a:buFont typeface="Wingdings" panose="05000000000000000000" pitchFamily="2" charset="2"/>
              <a:buChar char="l"/>
              <a:tabLst/>
              <a:defRPr/>
            </a:pPr>
            <a:r>
              <a:rPr lang="zh-CN" altLang="en-US" sz="1600" kern="0" dirty="0">
                <a:latin typeface="微软雅黑 Light" panose="020B0502040204020203" pitchFamily="34" charset="-122"/>
                <a:ea typeface="微软雅黑 Light" panose="020B0502040204020203" pitchFamily="34" charset="-122"/>
                <a:sym typeface="宋体" panose="02010600030101010101" pitchFamily="2" charset="-122"/>
              </a:rPr>
              <a:t>最后采用基于资源图谱的多媒体入口页面发现技术：基于多媒体资源图谱，抽取多媒体资源特征，发现多媒体资源的入口页面。</a:t>
            </a:r>
          </a:p>
        </p:txBody>
      </p:sp>
      <p:sp>
        <p:nvSpPr>
          <p:cNvPr id="4" name="日期占位符 3"/>
          <p:cNvSpPr>
            <a:spLocks noGrp="1"/>
          </p:cNvSpPr>
          <p:nvPr>
            <p:ph type="dt" idx="1"/>
          </p:nvPr>
        </p:nvSpPr>
        <p:spPr/>
        <p:txBody>
          <a:bodyPr/>
          <a:lstStyle/>
          <a:p>
            <a:pPr>
              <a:defRPr/>
            </a:pPr>
            <a:fld id="{BACE4CF0-3957-694F-AD2D-69823392586A}" type="datetime1">
              <a:rPr lang="zh-CN" altLang="en-US" smtClean="0"/>
              <a:t>2019/5/7</a:t>
            </a:fld>
            <a:endParaRPr lang="zh-CN" altLang="en-US" sz="1200"/>
          </a:p>
        </p:txBody>
      </p:sp>
      <p:sp>
        <p:nvSpPr>
          <p:cNvPr id="5" name="灯片编号占位符 4"/>
          <p:cNvSpPr>
            <a:spLocks noGrp="1"/>
          </p:cNvSpPr>
          <p:nvPr>
            <p:ph type="sldNum" sz="quarter" idx="5"/>
          </p:nvPr>
        </p:nvSpPr>
        <p:spPr/>
        <p:txBody>
          <a:bodyPr/>
          <a:lstStyle/>
          <a:p>
            <a:fld id="{F188C658-0E70-4561-AF6F-F0DC4D4086A6}" type="slidenum">
              <a:rPr lang="zh-CN" altLang="en-US" smtClean="0"/>
              <a:pPr/>
              <a:t>14</a:t>
            </a:fld>
            <a:endParaRPr lang="zh-CN" altLang="en-US" sz="1200"/>
          </a:p>
        </p:txBody>
      </p:sp>
    </p:spTree>
    <p:extLst>
      <p:ext uri="{BB962C8B-B14F-4D97-AF65-F5344CB8AC3E}">
        <p14:creationId xmlns:p14="http://schemas.microsoft.com/office/powerpoint/2010/main" val="14970289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49"/>
            <a:ext cx="5486400" cy="3600451"/>
          </a:xfrm>
          <a:prstGeom prst="rect">
            <a:avLst/>
          </a:prstGeom>
        </p:spPr>
        <p:txBody>
          <a:bodyPr/>
          <a:lstStyle/>
          <a:p>
            <a:pPr marL="457200" lvl="1" indent="0" algn="just" eaLnBrk="1" hangingPunct="1">
              <a:lnSpc>
                <a:spcPct val="120000"/>
              </a:lnSpc>
              <a:buClr>
                <a:srgbClr val="0065B0"/>
              </a:buClr>
              <a:buFont typeface="Wingdings" panose="05000000000000000000" pitchFamily="2" charset="2"/>
              <a:buNone/>
            </a:pPr>
            <a:r>
              <a:rPr lang="en-US" altLang="zh-CN" sz="1400" kern="0" dirty="0">
                <a:latin typeface="微软雅黑 Light" panose="020B0502040204020203" pitchFamily="34" charset="-122"/>
                <a:ea typeface="微软雅黑 Light" panose="020B0502040204020203" pitchFamily="34" charset="-122"/>
                <a:sym typeface="宋体" panose="02010600030101010101" pitchFamily="2" charset="-122"/>
              </a:rPr>
              <a:t>(1)</a:t>
            </a:r>
            <a:r>
              <a:rPr lang="zh-CN" altLang="en-US" sz="1400" kern="0" dirty="0">
                <a:latin typeface="微软雅黑 Light" panose="020B0502040204020203" pitchFamily="34" charset="-122"/>
                <a:ea typeface="微软雅黑 Light" panose="020B0502040204020203" pitchFamily="34" charset="-122"/>
                <a:sym typeface="宋体" panose="02010600030101010101" pitchFamily="2" charset="-122"/>
              </a:rPr>
              <a:t>多媒体资源在网络中是分离传输的</a:t>
            </a:r>
            <a:r>
              <a:rPr lang="en-US" altLang="zh-CN" sz="1400" kern="0" dirty="0">
                <a:latin typeface="微软雅黑 Light" panose="020B0502040204020203" pitchFamily="34" charset="-122"/>
                <a:ea typeface="微软雅黑 Light" panose="020B0502040204020203" pitchFamily="34" charset="-122"/>
                <a:sym typeface="宋体" panose="02010600030101010101" pitchFamily="2" charset="-122"/>
              </a:rPr>
              <a:t>——</a:t>
            </a:r>
            <a:r>
              <a:rPr lang="zh-CN" altLang="en-US" sz="1400" kern="0" dirty="0">
                <a:latin typeface="微软雅黑 Light" panose="020B0502040204020203" pitchFamily="34" charset="-122"/>
                <a:ea typeface="微软雅黑 Light" panose="020B0502040204020203" pitchFamily="34" charset="-122"/>
                <a:sym typeface="宋体" panose="02010600030101010101" pitchFamily="2" charset="-122"/>
              </a:rPr>
              <a:t>页面中的各种资源在传输层是分离的，无法判定哪些资源同属于同一个页面；</a:t>
            </a:r>
          </a:p>
          <a:p>
            <a:pPr marL="457200" lvl="1" indent="0" algn="just" eaLnBrk="1" hangingPunct="1">
              <a:lnSpc>
                <a:spcPct val="120000"/>
              </a:lnSpc>
              <a:buClr>
                <a:srgbClr val="0065B0"/>
              </a:buClr>
              <a:buFont typeface="Wingdings" panose="05000000000000000000" pitchFamily="2" charset="2"/>
              <a:buNone/>
            </a:pPr>
            <a:r>
              <a:rPr lang="en-US" altLang="zh-CN" sz="1400" kern="0" dirty="0">
                <a:latin typeface="微软雅黑 Light" panose="020B0502040204020203" pitchFamily="34" charset="-122"/>
                <a:ea typeface="微软雅黑 Light" panose="020B0502040204020203" pitchFamily="34" charset="-122"/>
                <a:sym typeface="宋体" panose="02010600030101010101" pitchFamily="2" charset="-122"/>
              </a:rPr>
              <a:t>(2)</a:t>
            </a:r>
            <a:r>
              <a:rPr lang="zh-CN" altLang="en-US" sz="1400" kern="0" dirty="0">
                <a:latin typeface="微软雅黑 Light" panose="020B0502040204020203" pitchFamily="34" charset="-122"/>
                <a:ea typeface="微软雅黑 Light" panose="020B0502040204020203" pitchFamily="34" charset="-122"/>
                <a:sym typeface="宋体" panose="02010600030101010101" pitchFamily="2" charset="-122"/>
              </a:rPr>
              <a:t>关联好的资源节点对，是点与点之间的关系，如何将资源统一在一起，多角度了解资源之间的关系；</a:t>
            </a:r>
          </a:p>
          <a:p>
            <a:pPr marL="457200" lvl="1" indent="0" algn="just" eaLnBrk="1" hangingPunct="1">
              <a:lnSpc>
                <a:spcPct val="120000"/>
              </a:lnSpc>
              <a:buClr>
                <a:srgbClr val="0065B0"/>
              </a:buClr>
              <a:buFont typeface="Wingdings" panose="05000000000000000000" pitchFamily="2" charset="2"/>
              <a:buNone/>
            </a:pPr>
            <a:r>
              <a:rPr lang="en-US" altLang="zh-CN" sz="1400" kern="0" dirty="0">
                <a:latin typeface="微软雅黑 Light" panose="020B0502040204020203" pitchFamily="34" charset="-122"/>
                <a:ea typeface="微软雅黑 Light" panose="020B0502040204020203" pitchFamily="34" charset="-122"/>
                <a:sym typeface="宋体" panose="02010600030101010101" pitchFamily="2" charset="-122"/>
              </a:rPr>
              <a:t>(3)</a:t>
            </a:r>
            <a:r>
              <a:rPr lang="zh-CN" altLang="en-US" sz="1400" kern="0" dirty="0">
                <a:latin typeface="微软雅黑 Light" panose="020B0502040204020203" pitchFamily="34" charset="-122"/>
                <a:ea typeface="微软雅黑 Light" panose="020B0502040204020203" pitchFamily="34" charset="-122"/>
                <a:sym typeface="宋体" panose="02010600030101010101" pitchFamily="2" charset="-122"/>
              </a:rPr>
              <a:t>关联好的资源关系图，需要找到这些资源的初始入口点（即资源的入口页面），才能确定这些资源之间的从属关系。资源的访问关系图会是一张非常大的图，图中看上去所有点都一样，如何提取入口点特征，提取哪些特征，能够准确高效确定入口点资源，是需要解决的问题。</a:t>
            </a:r>
            <a:endParaRPr lang="en-US" altLang="zh-CN" sz="1400" kern="0" dirty="0">
              <a:latin typeface="微软雅黑 Light" panose="020B0502040204020203" pitchFamily="34" charset="-122"/>
              <a:ea typeface="微软雅黑 Light" panose="020B0502040204020203" pitchFamily="34" charset="-122"/>
              <a:sym typeface="宋体" panose="02010600030101010101" pitchFamily="2" charset="-122"/>
            </a:endParaRPr>
          </a:p>
        </p:txBody>
      </p:sp>
      <p:sp>
        <p:nvSpPr>
          <p:cNvPr id="4" name="日期占位符 3"/>
          <p:cNvSpPr>
            <a:spLocks noGrp="1"/>
          </p:cNvSpPr>
          <p:nvPr>
            <p:ph type="dt" idx="10"/>
          </p:nvPr>
        </p:nvSpPr>
        <p:spPr/>
        <p:txBody>
          <a:bodyPr/>
          <a:lstStyle/>
          <a:p>
            <a:pPr>
              <a:defRPr/>
            </a:pPr>
            <a:fld id="{E1550E73-5303-ED47-A3F5-FCA33EB4E825}" type="datetime1">
              <a:rPr lang="zh-CN" altLang="en-US" smtClean="0"/>
              <a:t>2019/5/7</a:t>
            </a:fld>
            <a:endParaRPr lang="zh-CN" altLang="en-US" sz="1200"/>
          </a:p>
        </p:txBody>
      </p:sp>
      <p:sp>
        <p:nvSpPr>
          <p:cNvPr id="5" name="灯片编号占位符 4"/>
          <p:cNvSpPr>
            <a:spLocks noGrp="1"/>
          </p:cNvSpPr>
          <p:nvPr>
            <p:ph type="sldNum" sz="quarter" idx="11"/>
          </p:nvPr>
        </p:nvSpPr>
        <p:spPr/>
        <p:txBody>
          <a:bodyPr/>
          <a:lstStyle/>
          <a:p>
            <a:fld id="{F188C658-0E70-4561-AF6F-F0DC4D4086A6}" type="slidenum">
              <a:rPr lang="zh-CN" altLang="en-US" smtClean="0"/>
              <a:pPr/>
              <a:t>15</a:t>
            </a:fld>
            <a:endParaRPr lang="zh-CN" altLang="en-US" sz="1200"/>
          </a:p>
        </p:txBody>
      </p:sp>
    </p:spTree>
    <p:extLst>
      <p:ext uri="{BB962C8B-B14F-4D97-AF65-F5344CB8AC3E}">
        <p14:creationId xmlns:p14="http://schemas.microsoft.com/office/powerpoint/2010/main" val="40832722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49"/>
            <a:ext cx="5486400" cy="3600451"/>
          </a:xfrm>
          <a:prstGeom prst="rect">
            <a:avLst/>
          </a:prstGeom>
        </p:spPr>
        <p:txBody>
          <a:bodyPr/>
          <a:lstStyle/>
          <a:p>
            <a:endParaRPr lang="zh-CN" altLang="en-US" dirty="0"/>
          </a:p>
        </p:txBody>
      </p:sp>
      <p:sp>
        <p:nvSpPr>
          <p:cNvPr id="4" name="日期占位符 3"/>
          <p:cNvSpPr>
            <a:spLocks noGrp="1"/>
          </p:cNvSpPr>
          <p:nvPr>
            <p:ph type="dt" idx="10"/>
          </p:nvPr>
        </p:nvSpPr>
        <p:spPr/>
        <p:txBody>
          <a:bodyPr/>
          <a:lstStyle/>
          <a:p>
            <a:pPr>
              <a:defRPr/>
            </a:pPr>
            <a:fld id="{DCD87838-4421-0C42-AC51-4837B63FC5BA}" type="datetime1">
              <a:rPr lang="zh-CN" altLang="en-US" smtClean="0"/>
              <a:t>2019/5/7</a:t>
            </a:fld>
            <a:endParaRPr lang="zh-CN" altLang="en-US" sz="1200"/>
          </a:p>
        </p:txBody>
      </p:sp>
      <p:sp>
        <p:nvSpPr>
          <p:cNvPr id="5" name="灯片编号占位符 4"/>
          <p:cNvSpPr>
            <a:spLocks noGrp="1"/>
          </p:cNvSpPr>
          <p:nvPr>
            <p:ph type="sldNum" sz="quarter" idx="11"/>
          </p:nvPr>
        </p:nvSpPr>
        <p:spPr/>
        <p:txBody>
          <a:bodyPr/>
          <a:lstStyle/>
          <a:p>
            <a:fld id="{F188C658-0E70-4561-AF6F-F0DC4D4086A6}" type="slidenum">
              <a:rPr lang="zh-CN" altLang="en-US" smtClean="0"/>
              <a:pPr/>
              <a:t>17</a:t>
            </a:fld>
            <a:endParaRPr lang="zh-CN" altLang="en-US" sz="1200"/>
          </a:p>
        </p:txBody>
      </p:sp>
    </p:spTree>
    <p:extLst>
      <p:ext uri="{BB962C8B-B14F-4D97-AF65-F5344CB8AC3E}">
        <p14:creationId xmlns:p14="http://schemas.microsoft.com/office/powerpoint/2010/main" val="24856201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49"/>
            <a:ext cx="5486400" cy="3600451"/>
          </a:xfrm>
          <a:prstGeom prst="rect">
            <a:avLst/>
          </a:prstGeom>
        </p:spPr>
        <p:txBody>
          <a:bodyPr/>
          <a:lstStyle/>
          <a:p>
            <a:pPr rtl="0" eaLnBrk="1" fontAlgn="t" latinLnBrk="0" hangingPunct="1"/>
            <a:endParaRPr lang="zh-CN" altLang="zh-CN" sz="1200" b="0" i="0" u="none" strike="noStrike" dirty="0">
              <a:effectLst/>
              <a:latin typeface="Arial" panose="020B0604020202020204" pitchFamily="34" charset="0"/>
            </a:endParaRPr>
          </a:p>
          <a:p>
            <a:endParaRPr kumimoji="1" lang="en-US" altLang="zh-CN" dirty="0"/>
          </a:p>
        </p:txBody>
      </p:sp>
      <p:sp>
        <p:nvSpPr>
          <p:cNvPr id="4" name="日期占位符 3"/>
          <p:cNvSpPr>
            <a:spLocks noGrp="1"/>
          </p:cNvSpPr>
          <p:nvPr>
            <p:ph type="dt" idx="1"/>
          </p:nvPr>
        </p:nvSpPr>
        <p:spPr/>
        <p:txBody>
          <a:bodyPr/>
          <a:lstStyle/>
          <a:p>
            <a:pPr>
              <a:defRPr/>
            </a:pPr>
            <a:fld id="{4C879F0D-BCD3-B64A-A899-9591955E6CDE}" type="datetime1">
              <a:rPr lang="zh-CN" altLang="en-US" smtClean="0"/>
              <a:t>2019/5/7</a:t>
            </a:fld>
            <a:endParaRPr lang="zh-CN" altLang="en-US" sz="1200"/>
          </a:p>
        </p:txBody>
      </p:sp>
      <p:sp>
        <p:nvSpPr>
          <p:cNvPr id="5" name="灯片编号占位符 4"/>
          <p:cNvSpPr>
            <a:spLocks noGrp="1"/>
          </p:cNvSpPr>
          <p:nvPr>
            <p:ph type="sldNum" sz="quarter" idx="5"/>
          </p:nvPr>
        </p:nvSpPr>
        <p:spPr/>
        <p:txBody>
          <a:bodyPr/>
          <a:lstStyle/>
          <a:p>
            <a:fld id="{F188C658-0E70-4561-AF6F-F0DC4D4086A6}" type="slidenum">
              <a:rPr lang="zh-CN" altLang="en-US" smtClean="0"/>
              <a:pPr/>
              <a:t>18</a:t>
            </a:fld>
            <a:endParaRPr lang="zh-CN" altLang="en-US" sz="1200"/>
          </a:p>
        </p:txBody>
      </p:sp>
    </p:spTree>
    <p:extLst>
      <p:ext uri="{BB962C8B-B14F-4D97-AF65-F5344CB8AC3E}">
        <p14:creationId xmlns:p14="http://schemas.microsoft.com/office/powerpoint/2010/main" val="15567381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49"/>
            <a:ext cx="5486400" cy="3600451"/>
          </a:xfrm>
          <a:prstGeom prst="rect">
            <a:avLst/>
          </a:prstGeom>
        </p:spPr>
        <p:txBody>
          <a:bodyPr/>
          <a:lstStyle/>
          <a:p>
            <a:r>
              <a:rPr kumimoji="1" lang="zh-CN" altLang="en-US" dirty="0"/>
              <a:t>这里面的数据来源需要提及吗？不提及的话跟我自己的测量结果貌似不太一样</a:t>
            </a:r>
            <a:endParaRPr kumimoji="1" lang="en-US" altLang="zh-CN" dirty="0"/>
          </a:p>
        </p:txBody>
      </p:sp>
      <p:sp>
        <p:nvSpPr>
          <p:cNvPr id="4" name="日期占位符 3"/>
          <p:cNvSpPr>
            <a:spLocks noGrp="1"/>
          </p:cNvSpPr>
          <p:nvPr>
            <p:ph type="dt" idx="1"/>
          </p:nvPr>
        </p:nvSpPr>
        <p:spPr/>
        <p:txBody>
          <a:bodyPr/>
          <a:lstStyle/>
          <a:p>
            <a:pPr>
              <a:defRPr/>
            </a:pPr>
            <a:fld id="{8B1C0B99-48CA-BA42-8107-C297A2927112}" type="datetime1">
              <a:rPr lang="zh-CN" altLang="en-US" smtClean="0"/>
              <a:t>2019/5/7</a:t>
            </a:fld>
            <a:endParaRPr lang="zh-CN" altLang="en-US" sz="1200"/>
          </a:p>
        </p:txBody>
      </p:sp>
      <p:sp>
        <p:nvSpPr>
          <p:cNvPr id="5" name="灯片编号占位符 4"/>
          <p:cNvSpPr>
            <a:spLocks noGrp="1"/>
          </p:cNvSpPr>
          <p:nvPr>
            <p:ph type="sldNum" sz="quarter" idx="5"/>
          </p:nvPr>
        </p:nvSpPr>
        <p:spPr/>
        <p:txBody>
          <a:bodyPr/>
          <a:lstStyle/>
          <a:p>
            <a:fld id="{F188C658-0E70-4561-AF6F-F0DC4D4086A6}" type="slidenum">
              <a:rPr lang="zh-CN" altLang="en-US" smtClean="0"/>
              <a:pPr/>
              <a:t>19</a:t>
            </a:fld>
            <a:endParaRPr lang="zh-CN" altLang="en-US" sz="1200"/>
          </a:p>
        </p:txBody>
      </p:sp>
    </p:spTree>
    <p:extLst>
      <p:ext uri="{BB962C8B-B14F-4D97-AF65-F5344CB8AC3E}">
        <p14:creationId xmlns:p14="http://schemas.microsoft.com/office/powerpoint/2010/main" val="12660305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49"/>
            <a:ext cx="5486400" cy="3600451"/>
          </a:xfrm>
          <a:prstGeom prst="rect">
            <a:avLst/>
          </a:prstGeom>
        </p:spPr>
        <p:txBody>
          <a:bodyPr/>
          <a:lstStyle/>
          <a:p>
            <a:r>
              <a:rPr kumimoji="1" lang="zh-CN" altLang="en-US" dirty="0"/>
              <a:t>实验中</a:t>
            </a:r>
            <a:r>
              <a:rPr kumimoji="1" lang="en-US" altLang="zh-CN" dirty="0"/>
              <a:t>cookie</a:t>
            </a:r>
            <a:r>
              <a:rPr kumimoji="1" lang="zh-CN" altLang="en-US" dirty="0"/>
              <a:t>只提升了</a:t>
            </a:r>
            <a:r>
              <a:rPr kumimoji="1" lang="en-US" altLang="zh-CN" dirty="0"/>
              <a:t>2%</a:t>
            </a:r>
            <a:r>
              <a:rPr kumimoji="1" lang="zh-CN" altLang="en-US" dirty="0"/>
              <a:t>，但是真实情况更为复杂。并且</a:t>
            </a:r>
            <a:r>
              <a:rPr kumimoji="1" lang="en-US" altLang="zh-CN" dirty="0"/>
              <a:t>cookie</a:t>
            </a:r>
            <a:r>
              <a:rPr kumimoji="1" lang="zh-CN" altLang="en-US" dirty="0"/>
              <a:t>资源直接关联的是多媒体资源，而</a:t>
            </a:r>
            <a:r>
              <a:rPr kumimoji="1" lang="en-US" altLang="zh-CN" dirty="0" err="1"/>
              <a:t>referer</a:t>
            </a:r>
            <a:r>
              <a:rPr kumimoji="1" lang="zh-CN" altLang="en-US" dirty="0"/>
              <a:t>更多的是关联援引页面</a:t>
            </a:r>
            <a:endParaRPr kumimoji="1" lang="en-US" altLang="zh-CN" dirty="0"/>
          </a:p>
          <a:p>
            <a:r>
              <a:rPr kumimoji="1" lang="zh-CN" altLang="en-US" dirty="0"/>
              <a:t>在真实网络环境中的情况</a:t>
            </a:r>
          </a:p>
        </p:txBody>
      </p:sp>
      <p:sp>
        <p:nvSpPr>
          <p:cNvPr id="4" name="日期占位符 3"/>
          <p:cNvSpPr>
            <a:spLocks noGrp="1"/>
          </p:cNvSpPr>
          <p:nvPr>
            <p:ph type="dt" idx="1"/>
          </p:nvPr>
        </p:nvSpPr>
        <p:spPr/>
        <p:txBody>
          <a:bodyPr/>
          <a:lstStyle/>
          <a:p>
            <a:pPr>
              <a:defRPr/>
            </a:pPr>
            <a:fld id="{78282422-2D61-9446-8E55-4A8087635E13}" type="datetime1">
              <a:rPr lang="zh-CN" altLang="en-US" smtClean="0"/>
              <a:t>2019/5/7</a:t>
            </a:fld>
            <a:endParaRPr lang="zh-CN" altLang="en-US" sz="1200"/>
          </a:p>
        </p:txBody>
      </p:sp>
      <p:sp>
        <p:nvSpPr>
          <p:cNvPr id="5" name="灯片编号占位符 4"/>
          <p:cNvSpPr>
            <a:spLocks noGrp="1"/>
          </p:cNvSpPr>
          <p:nvPr>
            <p:ph type="sldNum" sz="quarter" idx="5"/>
          </p:nvPr>
        </p:nvSpPr>
        <p:spPr/>
        <p:txBody>
          <a:bodyPr/>
          <a:lstStyle/>
          <a:p>
            <a:fld id="{F188C658-0E70-4561-AF6F-F0DC4D4086A6}" type="slidenum">
              <a:rPr lang="zh-CN" altLang="en-US" smtClean="0"/>
              <a:pPr/>
              <a:t>20</a:t>
            </a:fld>
            <a:endParaRPr lang="zh-CN" altLang="en-US" sz="1200"/>
          </a:p>
        </p:txBody>
      </p:sp>
    </p:spTree>
    <p:extLst>
      <p:ext uri="{BB962C8B-B14F-4D97-AF65-F5344CB8AC3E}">
        <p14:creationId xmlns:p14="http://schemas.microsoft.com/office/powerpoint/2010/main" val="36050272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49"/>
            <a:ext cx="5486400" cy="3600451"/>
          </a:xfrm>
          <a:prstGeom prst="rect">
            <a:avLst/>
          </a:prstGeom>
        </p:spPr>
        <p:txBody>
          <a:bodyPr/>
          <a:lstStyle/>
          <a:p>
            <a:r>
              <a:rPr kumimoji="1" lang="zh-CN" altLang="en-US" dirty="0"/>
              <a:t>实验中</a:t>
            </a:r>
            <a:r>
              <a:rPr kumimoji="1" lang="en-US" altLang="zh-CN" dirty="0"/>
              <a:t>cookie</a:t>
            </a:r>
            <a:r>
              <a:rPr kumimoji="1" lang="zh-CN" altLang="en-US" dirty="0"/>
              <a:t>只提升了</a:t>
            </a:r>
            <a:r>
              <a:rPr kumimoji="1" lang="en-US" altLang="zh-CN" dirty="0"/>
              <a:t>2%</a:t>
            </a:r>
            <a:r>
              <a:rPr kumimoji="1" lang="zh-CN" altLang="en-US" dirty="0"/>
              <a:t>，但是真实情况更为复杂。并且</a:t>
            </a:r>
            <a:r>
              <a:rPr kumimoji="1" lang="en-US" altLang="zh-CN" dirty="0"/>
              <a:t>cookie</a:t>
            </a:r>
            <a:r>
              <a:rPr kumimoji="1" lang="zh-CN" altLang="en-US" dirty="0"/>
              <a:t>资源直接关联的是多媒体资源，而</a:t>
            </a:r>
            <a:r>
              <a:rPr kumimoji="1" lang="en-US" altLang="zh-CN" dirty="0" err="1"/>
              <a:t>referer</a:t>
            </a:r>
            <a:r>
              <a:rPr kumimoji="1" lang="zh-CN" altLang="en-US" dirty="0"/>
              <a:t>更多的是关联援引页面</a:t>
            </a:r>
            <a:endParaRPr kumimoji="1" lang="en-US" altLang="zh-CN" dirty="0"/>
          </a:p>
          <a:p>
            <a:r>
              <a:rPr kumimoji="1" lang="zh-CN" altLang="en-US" dirty="0"/>
              <a:t>在真实网络环境中的情况</a:t>
            </a:r>
          </a:p>
        </p:txBody>
      </p:sp>
      <p:sp>
        <p:nvSpPr>
          <p:cNvPr id="4" name="日期占位符 3"/>
          <p:cNvSpPr>
            <a:spLocks noGrp="1"/>
          </p:cNvSpPr>
          <p:nvPr>
            <p:ph type="dt" idx="1"/>
          </p:nvPr>
        </p:nvSpPr>
        <p:spPr/>
        <p:txBody>
          <a:bodyPr/>
          <a:lstStyle/>
          <a:p>
            <a:pPr>
              <a:defRPr/>
            </a:pPr>
            <a:fld id="{A864A23B-BDD7-C543-BE08-863E3E4AB40E}" type="datetime1">
              <a:rPr lang="zh-CN" altLang="en-US" smtClean="0"/>
              <a:t>2019/5/7</a:t>
            </a:fld>
            <a:endParaRPr lang="zh-CN" altLang="en-US" sz="1200"/>
          </a:p>
        </p:txBody>
      </p:sp>
      <p:sp>
        <p:nvSpPr>
          <p:cNvPr id="5" name="灯片编号占位符 4"/>
          <p:cNvSpPr>
            <a:spLocks noGrp="1"/>
          </p:cNvSpPr>
          <p:nvPr>
            <p:ph type="sldNum" sz="quarter" idx="5"/>
          </p:nvPr>
        </p:nvSpPr>
        <p:spPr/>
        <p:txBody>
          <a:bodyPr/>
          <a:lstStyle/>
          <a:p>
            <a:fld id="{F188C658-0E70-4561-AF6F-F0DC4D4086A6}" type="slidenum">
              <a:rPr lang="zh-CN" altLang="en-US" smtClean="0"/>
              <a:pPr/>
              <a:t>21</a:t>
            </a:fld>
            <a:endParaRPr lang="zh-CN" altLang="en-US" sz="1200"/>
          </a:p>
        </p:txBody>
      </p:sp>
    </p:spTree>
    <p:extLst>
      <p:ext uri="{BB962C8B-B14F-4D97-AF65-F5344CB8AC3E}">
        <p14:creationId xmlns:p14="http://schemas.microsoft.com/office/powerpoint/2010/main" val="12070858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r>
              <a:rPr kumimoji="1" lang="zh-CN" altLang="en-US" dirty="0"/>
              <a:t>下面的时间，我将从以下</a:t>
            </a:r>
            <a:r>
              <a:rPr kumimoji="1" lang="en-US" altLang="zh-CN" dirty="0"/>
              <a:t>5</a:t>
            </a:r>
            <a:r>
              <a:rPr kumimoji="1" lang="zh-CN" altLang="en-US" dirty="0"/>
              <a:t>个方面对我的毕业设计进行介绍</a:t>
            </a:r>
          </a:p>
        </p:txBody>
      </p:sp>
      <p:sp>
        <p:nvSpPr>
          <p:cNvPr id="4" name="日期占位符 3"/>
          <p:cNvSpPr>
            <a:spLocks noGrp="1"/>
          </p:cNvSpPr>
          <p:nvPr>
            <p:ph type="dt" idx="1"/>
          </p:nvPr>
        </p:nvSpPr>
        <p:spPr/>
        <p:txBody>
          <a:bodyPr/>
          <a:lstStyle/>
          <a:p>
            <a:pPr>
              <a:defRPr/>
            </a:pPr>
            <a:fld id="{8F336A62-C42F-3743-B8CC-79C27A23D395}" type="datetime1">
              <a:rPr lang="zh-CN" altLang="en-US" smtClean="0"/>
              <a:t>2019/5/7</a:t>
            </a:fld>
            <a:endParaRPr lang="zh-CN" altLang="en-US" sz="1200"/>
          </a:p>
        </p:txBody>
      </p:sp>
      <p:sp>
        <p:nvSpPr>
          <p:cNvPr id="5" name="灯片编号占位符 4"/>
          <p:cNvSpPr>
            <a:spLocks noGrp="1"/>
          </p:cNvSpPr>
          <p:nvPr>
            <p:ph type="sldNum" sz="quarter" idx="5"/>
          </p:nvPr>
        </p:nvSpPr>
        <p:spPr/>
        <p:txBody>
          <a:bodyPr/>
          <a:lstStyle/>
          <a:p>
            <a:fld id="{F188C658-0E70-4561-AF6F-F0DC4D4086A6}" type="slidenum">
              <a:rPr lang="zh-CN" altLang="en-US" smtClean="0"/>
              <a:pPr/>
              <a:t>2</a:t>
            </a:fld>
            <a:endParaRPr lang="zh-CN" altLang="en-US" sz="1200"/>
          </a:p>
        </p:txBody>
      </p:sp>
    </p:spTree>
    <p:extLst>
      <p:ext uri="{BB962C8B-B14F-4D97-AF65-F5344CB8AC3E}">
        <p14:creationId xmlns:p14="http://schemas.microsoft.com/office/powerpoint/2010/main" val="40521335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49"/>
            <a:ext cx="5486400" cy="3600451"/>
          </a:xfrm>
          <a:prstGeom prst="rect">
            <a:avLst/>
          </a:prstGeom>
        </p:spPr>
        <p:txBody>
          <a:bodyPr/>
          <a:lstStyle/>
          <a:p>
            <a:r>
              <a:rPr kumimoji="1" lang="zh-CN" altLang="en-US" dirty="0"/>
              <a:t>添加指纹生成算法</a:t>
            </a:r>
          </a:p>
        </p:txBody>
      </p:sp>
      <p:sp>
        <p:nvSpPr>
          <p:cNvPr id="4" name="日期占位符 3"/>
          <p:cNvSpPr>
            <a:spLocks noGrp="1"/>
          </p:cNvSpPr>
          <p:nvPr>
            <p:ph type="dt" idx="1"/>
          </p:nvPr>
        </p:nvSpPr>
        <p:spPr/>
        <p:txBody>
          <a:bodyPr/>
          <a:lstStyle/>
          <a:p>
            <a:pPr>
              <a:defRPr/>
            </a:pPr>
            <a:fld id="{C444F78A-D7F0-1B43-8515-B03A39C2501E}" type="datetime1">
              <a:rPr lang="zh-CN" altLang="en-US" smtClean="0"/>
              <a:t>2019/5/7</a:t>
            </a:fld>
            <a:endParaRPr lang="zh-CN" altLang="en-US" sz="1200"/>
          </a:p>
        </p:txBody>
      </p:sp>
      <p:sp>
        <p:nvSpPr>
          <p:cNvPr id="5" name="灯片编号占位符 4"/>
          <p:cNvSpPr>
            <a:spLocks noGrp="1"/>
          </p:cNvSpPr>
          <p:nvPr>
            <p:ph type="sldNum" sz="quarter" idx="5"/>
          </p:nvPr>
        </p:nvSpPr>
        <p:spPr/>
        <p:txBody>
          <a:bodyPr/>
          <a:lstStyle/>
          <a:p>
            <a:fld id="{F188C658-0E70-4561-AF6F-F0DC4D4086A6}" type="slidenum">
              <a:rPr lang="zh-CN" altLang="en-US" smtClean="0"/>
              <a:pPr/>
              <a:t>22</a:t>
            </a:fld>
            <a:endParaRPr lang="zh-CN" altLang="en-US" sz="1200"/>
          </a:p>
        </p:txBody>
      </p:sp>
    </p:spTree>
    <p:extLst>
      <p:ext uri="{BB962C8B-B14F-4D97-AF65-F5344CB8AC3E}">
        <p14:creationId xmlns:p14="http://schemas.microsoft.com/office/powerpoint/2010/main" val="30567303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49"/>
            <a:ext cx="5486400" cy="3600451"/>
          </a:xfrm>
          <a:prstGeom prst="rect">
            <a:avLst/>
          </a:prstGeom>
        </p:spPr>
        <p:txBody>
          <a:bodyPr/>
          <a:lstStyle/>
          <a:p>
            <a:endParaRPr lang="zh-CN" altLang="en-US" dirty="0"/>
          </a:p>
        </p:txBody>
      </p:sp>
      <p:sp>
        <p:nvSpPr>
          <p:cNvPr id="4" name="日期占位符 3"/>
          <p:cNvSpPr>
            <a:spLocks noGrp="1"/>
          </p:cNvSpPr>
          <p:nvPr>
            <p:ph type="dt" idx="10"/>
          </p:nvPr>
        </p:nvSpPr>
        <p:spPr/>
        <p:txBody>
          <a:bodyPr/>
          <a:lstStyle/>
          <a:p>
            <a:pPr>
              <a:defRPr/>
            </a:pPr>
            <a:fld id="{6915A7AE-C9AB-8A4A-9872-572151F63FB2}" type="datetime1">
              <a:rPr lang="zh-CN" altLang="en-US" smtClean="0"/>
              <a:t>2019/5/7</a:t>
            </a:fld>
            <a:endParaRPr lang="zh-CN" altLang="en-US" sz="1200"/>
          </a:p>
        </p:txBody>
      </p:sp>
      <p:sp>
        <p:nvSpPr>
          <p:cNvPr id="5" name="灯片编号占位符 4"/>
          <p:cNvSpPr>
            <a:spLocks noGrp="1"/>
          </p:cNvSpPr>
          <p:nvPr>
            <p:ph type="sldNum" sz="quarter" idx="11"/>
          </p:nvPr>
        </p:nvSpPr>
        <p:spPr/>
        <p:txBody>
          <a:bodyPr/>
          <a:lstStyle/>
          <a:p>
            <a:fld id="{F188C658-0E70-4561-AF6F-F0DC4D4086A6}" type="slidenum">
              <a:rPr lang="zh-CN" altLang="en-US" smtClean="0"/>
              <a:pPr/>
              <a:t>23</a:t>
            </a:fld>
            <a:endParaRPr lang="zh-CN" altLang="en-US" sz="1200"/>
          </a:p>
        </p:txBody>
      </p:sp>
    </p:spTree>
    <p:extLst>
      <p:ext uri="{BB962C8B-B14F-4D97-AF65-F5344CB8AC3E}">
        <p14:creationId xmlns:p14="http://schemas.microsoft.com/office/powerpoint/2010/main" val="18740796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49"/>
            <a:ext cx="5486400" cy="3600451"/>
          </a:xfrm>
          <a:prstGeom prst="rect">
            <a:avLst/>
          </a:prstGeom>
        </p:spPr>
        <p:txBody>
          <a:bodyPr/>
          <a:lstStyle/>
          <a:p>
            <a:r>
              <a:rPr kumimoji="1" lang="zh-CN" altLang="en-US" dirty="0"/>
              <a:t>同域名下的关联结果左侧两图用</a:t>
            </a:r>
            <a:r>
              <a:rPr kumimoji="1" lang="en-US" altLang="zh-CN" dirty="0"/>
              <a:t>precision</a:t>
            </a:r>
            <a:r>
              <a:rPr kumimoji="1" lang="zh-CN" altLang="en-US" dirty="0"/>
              <a:t>、</a:t>
            </a:r>
            <a:r>
              <a:rPr kumimoji="1" lang="en-US" altLang="zh-CN" dirty="0"/>
              <a:t>recall</a:t>
            </a:r>
            <a:r>
              <a:rPr kumimoji="1" lang="zh-CN" altLang="en-US" dirty="0"/>
              <a:t>和</a:t>
            </a:r>
            <a:r>
              <a:rPr kumimoji="1" lang="en-US" altLang="zh-CN" dirty="0"/>
              <a:t>F</a:t>
            </a:r>
            <a:r>
              <a:rPr kumimoji="1" lang="zh-CN" altLang="en-US" dirty="0"/>
              <a:t>值代替</a:t>
            </a:r>
            <a:endParaRPr kumimoji="1" lang="en-US" altLang="zh-CN" dirty="0"/>
          </a:p>
          <a:p>
            <a:endParaRPr kumimoji="1" lang="en-US" altLang="zh-CN" dirty="0"/>
          </a:p>
          <a:p>
            <a:pPr marL="0" marR="0" indent="0" algn="l" defTabSz="0" rtl="0" eaLnBrk="0" fontAlgn="base" latinLnBrk="0" hangingPunct="0">
              <a:lnSpc>
                <a:spcPct val="100000"/>
              </a:lnSpc>
              <a:spcBef>
                <a:spcPct val="30000"/>
              </a:spcBef>
              <a:spcAft>
                <a:spcPct val="0"/>
              </a:spcAft>
              <a:buClrTx/>
              <a:buSzTx/>
              <a:buFontTx/>
              <a:buNone/>
              <a:tabLst/>
              <a:defRPr/>
            </a:pPr>
            <a:r>
              <a:rPr lang="zh-CN" altLang="en-US" sz="1200" kern="0" dirty="0">
                <a:latin typeface="微软雅黑" panose="020B0503020204020204" pitchFamily="34" charset="-122"/>
                <a:ea typeface="微软雅黑" panose="020B0503020204020204" pitchFamily="34" charset="-122"/>
                <a:sym typeface="宋体" panose="02010600030101010101" pitchFamily="2" charset="-122"/>
              </a:rPr>
              <a:t>实验证明两个资源</a:t>
            </a:r>
            <a:r>
              <a:rPr lang="en-US" altLang="zh-CN" sz="1200" kern="0" dirty="0">
                <a:latin typeface="微软雅黑" panose="020B0503020204020204" pitchFamily="34" charset="-122"/>
                <a:ea typeface="微软雅黑" panose="020B0503020204020204" pitchFamily="34" charset="-122"/>
                <a:sym typeface="宋体" panose="02010600030101010101" pitchFamily="2" charset="-122"/>
              </a:rPr>
              <a:t>cookie</a:t>
            </a:r>
            <a:r>
              <a:rPr lang="zh-CN" altLang="en-US" sz="1200" kern="0" dirty="0">
                <a:latin typeface="微软雅黑" panose="020B0503020204020204" pitchFamily="34" charset="-122"/>
                <a:ea typeface="微软雅黑" panose="020B0503020204020204" pitchFamily="34" charset="-122"/>
                <a:sym typeface="宋体" panose="02010600030101010101" pitchFamily="2" charset="-122"/>
              </a:rPr>
              <a:t>相似度为</a:t>
            </a:r>
            <a:r>
              <a:rPr lang="en-US" altLang="zh-CN" sz="1200" kern="0" dirty="0">
                <a:latin typeface="微软雅黑" panose="020B0503020204020204" pitchFamily="34" charset="-122"/>
                <a:ea typeface="微软雅黑" panose="020B0503020204020204" pitchFamily="34" charset="-122"/>
                <a:sym typeface="宋体" panose="02010600030101010101" pitchFamily="2" charset="-122"/>
              </a:rPr>
              <a:t>67%</a:t>
            </a:r>
            <a:r>
              <a:rPr lang="zh-CN" altLang="en-US" sz="1200" kern="0" dirty="0">
                <a:latin typeface="微软雅黑" panose="020B0503020204020204" pitchFamily="34" charset="-122"/>
                <a:ea typeface="微软雅黑" panose="020B0503020204020204" pitchFamily="34" charset="-122"/>
                <a:sym typeface="宋体" panose="02010600030101010101" pitchFamily="2" charset="-122"/>
              </a:rPr>
              <a:t>时，使用关联准确率较高且误报率较低</a:t>
            </a:r>
            <a:endParaRPr lang="en-US" altLang="zh-CN" sz="1200" kern="0" dirty="0">
              <a:latin typeface="微软雅黑" panose="020B0503020204020204" pitchFamily="34" charset="-122"/>
              <a:ea typeface="微软雅黑" panose="020B0503020204020204" pitchFamily="34" charset="-122"/>
              <a:sym typeface="宋体" panose="02010600030101010101" pitchFamily="2" charset="-122"/>
            </a:endParaRPr>
          </a:p>
          <a:p>
            <a:pPr marL="0" marR="0" indent="0" algn="l" defTabSz="0" rtl="0" eaLnBrk="0" fontAlgn="base" latinLnBrk="0" hangingPunct="0">
              <a:lnSpc>
                <a:spcPct val="100000"/>
              </a:lnSpc>
              <a:spcBef>
                <a:spcPct val="30000"/>
              </a:spcBef>
              <a:spcAft>
                <a:spcPct val="0"/>
              </a:spcAft>
              <a:buClrTx/>
              <a:buSzTx/>
              <a:buFontTx/>
              <a:buNone/>
              <a:tabLst/>
              <a:defRPr/>
            </a:pPr>
            <a:r>
              <a:rPr lang="zh-CN" altLang="en-US" sz="1200" kern="0" dirty="0">
                <a:latin typeface="微软雅黑" panose="020B0503020204020204" pitchFamily="34" charset="-122"/>
                <a:ea typeface="微软雅黑" panose="020B0503020204020204" pitchFamily="34" charset="-122"/>
                <a:sym typeface="宋体" panose="02010600030101010101" pitchFamily="2" charset="-122"/>
              </a:rPr>
              <a:t>实验证明两个资源指纹相似度达到 </a:t>
            </a:r>
            <a:r>
              <a:rPr lang="en-US" altLang="zh-CN" sz="1200" b="1" kern="0" dirty="0">
                <a:solidFill>
                  <a:srgbClr val="FF0000"/>
                </a:solidFill>
                <a:latin typeface="微软雅黑" panose="020B0503020204020204" pitchFamily="34" charset="-122"/>
                <a:ea typeface="微软雅黑" panose="020B0503020204020204" pitchFamily="34" charset="-122"/>
                <a:sym typeface="宋体" panose="02010600030101010101" pitchFamily="2" charset="-122"/>
              </a:rPr>
              <a:t>67% </a:t>
            </a:r>
            <a:r>
              <a:rPr lang="zh-CN" altLang="en-US" sz="1200" kern="0" dirty="0">
                <a:latin typeface="微软雅黑" panose="020B0503020204020204" pitchFamily="34" charset="-122"/>
                <a:ea typeface="微软雅黑" panose="020B0503020204020204" pitchFamily="34" charset="-122"/>
                <a:sym typeface="宋体" panose="02010600030101010101" pitchFamily="2" charset="-122"/>
              </a:rPr>
              <a:t>时，正确率为 </a:t>
            </a:r>
            <a:r>
              <a:rPr lang="en-US" altLang="zh-CN" sz="1200" b="1" kern="0" dirty="0">
                <a:solidFill>
                  <a:srgbClr val="FF0000"/>
                </a:solidFill>
                <a:latin typeface="微软雅黑" panose="020B0503020204020204" pitchFamily="34" charset="-122"/>
                <a:ea typeface="微软雅黑" panose="020B0503020204020204" pitchFamily="34" charset="-122"/>
                <a:sym typeface="宋体" panose="02010600030101010101" pitchFamily="2" charset="-122"/>
              </a:rPr>
              <a:t>80% </a:t>
            </a:r>
            <a:r>
              <a:rPr lang="zh-CN" altLang="en-US" sz="1200" kern="0" dirty="0">
                <a:latin typeface="微软雅黑" panose="020B0503020204020204" pitchFamily="34" charset="-122"/>
                <a:ea typeface="微软雅黑" panose="020B0503020204020204" pitchFamily="34" charset="-122"/>
                <a:sym typeface="宋体" panose="02010600030101010101" pitchFamily="2" charset="-122"/>
              </a:rPr>
              <a:t>，误报率（假正）为 </a:t>
            </a:r>
            <a:r>
              <a:rPr lang="en-US" altLang="zh-CN" sz="1200" b="1" kern="0" dirty="0">
                <a:solidFill>
                  <a:srgbClr val="FF0000"/>
                </a:solidFill>
                <a:latin typeface="微软雅黑" panose="020B0503020204020204" pitchFamily="34" charset="-122"/>
                <a:ea typeface="微软雅黑" panose="020B0503020204020204" pitchFamily="34" charset="-122"/>
                <a:sym typeface="宋体" panose="02010600030101010101" pitchFamily="2" charset="-122"/>
              </a:rPr>
              <a:t>5% </a:t>
            </a:r>
            <a:r>
              <a:rPr lang="zh-CN" altLang="en-US" sz="1200" kern="0" dirty="0">
                <a:latin typeface="微软雅黑" panose="020B0503020204020204" pitchFamily="34" charset="-122"/>
                <a:ea typeface="微软雅黑" panose="020B0503020204020204" pitchFamily="34" charset="-122"/>
                <a:sym typeface="宋体" panose="02010600030101010101" pitchFamily="2" charset="-122"/>
              </a:rPr>
              <a:t>，漏报率（假负）为 </a:t>
            </a:r>
            <a:r>
              <a:rPr lang="en-US" altLang="zh-CN" sz="1200" b="1" kern="0" dirty="0">
                <a:solidFill>
                  <a:srgbClr val="FF0000"/>
                </a:solidFill>
                <a:latin typeface="微软雅黑" panose="020B0503020204020204" pitchFamily="34" charset="-122"/>
                <a:ea typeface="微软雅黑" panose="020B0503020204020204" pitchFamily="34" charset="-122"/>
                <a:sym typeface="宋体" panose="02010600030101010101" pitchFamily="2" charset="-122"/>
              </a:rPr>
              <a:t>40%</a:t>
            </a:r>
          </a:p>
          <a:p>
            <a:pPr marL="0" marR="0" indent="0" algn="l" defTabSz="0" rtl="0" eaLnBrk="0" fontAlgn="base" latinLnBrk="0" hangingPunct="0">
              <a:lnSpc>
                <a:spcPct val="100000"/>
              </a:lnSpc>
              <a:spcBef>
                <a:spcPct val="30000"/>
              </a:spcBef>
              <a:spcAft>
                <a:spcPct val="0"/>
              </a:spcAft>
              <a:buClrTx/>
              <a:buSzTx/>
              <a:buFontTx/>
              <a:buNone/>
              <a:tabLst/>
              <a:defRPr/>
            </a:pPr>
            <a:endParaRPr lang="en-US" altLang="zh-CN" sz="1200" kern="0" dirty="0">
              <a:latin typeface="微软雅黑" panose="020B0503020204020204" pitchFamily="34" charset="-122"/>
              <a:ea typeface="微软雅黑" panose="020B0503020204020204" pitchFamily="34" charset="-122"/>
              <a:sym typeface="宋体" panose="02010600030101010101" pitchFamily="2" charset="-122"/>
            </a:endParaRPr>
          </a:p>
          <a:p>
            <a:endParaRPr kumimoji="1" lang="zh-CN" altLang="en-US" dirty="0"/>
          </a:p>
        </p:txBody>
      </p:sp>
      <p:sp>
        <p:nvSpPr>
          <p:cNvPr id="4" name="日期占位符 3"/>
          <p:cNvSpPr>
            <a:spLocks noGrp="1"/>
          </p:cNvSpPr>
          <p:nvPr>
            <p:ph type="dt" idx="1"/>
          </p:nvPr>
        </p:nvSpPr>
        <p:spPr/>
        <p:txBody>
          <a:bodyPr/>
          <a:lstStyle/>
          <a:p>
            <a:pPr>
              <a:defRPr/>
            </a:pPr>
            <a:fld id="{4A69978B-E95C-3D45-81D1-E109A2C304DE}" type="datetime1">
              <a:rPr lang="zh-CN" altLang="en-US" smtClean="0"/>
              <a:t>2019/5/7</a:t>
            </a:fld>
            <a:endParaRPr lang="zh-CN" altLang="en-US" sz="1200"/>
          </a:p>
        </p:txBody>
      </p:sp>
      <p:sp>
        <p:nvSpPr>
          <p:cNvPr id="5" name="灯片编号占位符 4"/>
          <p:cNvSpPr>
            <a:spLocks noGrp="1"/>
          </p:cNvSpPr>
          <p:nvPr>
            <p:ph type="sldNum" sz="quarter" idx="5"/>
          </p:nvPr>
        </p:nvSpPr>
        <p:spPr/>
        <p:txBody>
          <a:bodyPr/>
          <a:lstStyle/>
          <a:p>
            <a:fld id="{F188C658-0E70-4561-AF6F-F0DC4D4086A6}" type="slidenum">
              <a:rPr lang="zh-CN" altLang="en-US" smtClean="0"/>
              <a:pPr/>
              <a:t>24</a:t>
            </a:fld>
            <a:endParaRPr lang="zh-CN" altLang="en-US" sz="1200"/>
          </a:p>
        </p:txBody>
      </p:sp>
    </p:spTree>
    <p:extLst>
      <p:ext uri="{BB962C8B-B14F-4D97-AF65-F5344CB8AC3E}">
        <p14:creationId xmlns:p14="http://schemas.microsoft.com/office/powerpoint/2010/main" val="187820689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49"/>
            <a:ext cx="5486400" cy="3600451"/>
          </a:xfrm>
          <a:prstGeom prst="rect">
            <a:avLst/>
          </a:prstGeom>
        </p:spPr>
        <p:txBody>
          <a:bodyPr/>
          <a:lstStyle/>
          <a:p>
            <a:endParaRPr lang="zh-CN" altLang="en-US" dirty="0"/>
          </a:p>
        </p:txBody>
      </p:sp>
      <p:sp>
        <p:nvSpPr>
          <p:cNvPr id="4" name="日期占位符 3"/>
          <p:cNvSpPr>
            <a:spLocks noGrp="1"/>
          </p:cNvSpPr>
          <p:nvPr>
            <p:ph type="dt" idx="10"/>
          </p:nvPr>
        </p:nvSpPr>
        <p:spPr/>
        <p:txBody>
          <a:bodyPr/>
          <a:lstStyle/>
          <a:p>
            <a:pPr>
              <a:defRPr/>
            </a:pPr>
            <a:fld id="{8089D3D1-5B05-5540-914F-97324FE3D0DB}" type="datetime1">
              <a:rPr lang="zh-CN" altLang="en-US" smtClean="0"/>
              <a:t>2019/5/7</a:t>
            </a:fld>
            <a:endParaRPr lang="zh-CN" altLang="en-US" sz="1200"/>
          </a:p>
        </p:txBody>
      </p:sp>
      <p:sp>
        <p:nvSpPr>
          <p:cNvPr id="5" name="灯片编号占位符 4"/>
          <p:cNvSpPr>
            <a:spLocks noGrp="1"/>
          </p:cNvSpPr>
          <p:nvPr>
            <p:ph type="sldNum" sz="quarter" idx="11"/>
          </p:nvPr>
        </p:nvSpPr>
        <p:spPr/>
        <p:txBody>
          <a:bodyPr/>
          <a:lstStyle/>
          <a:p>
            <a:fld id="{F188C658-0E70-4561-AF6F-F0DC4D4086A6}" type="slidenum">
              <a:rPr lang="zh-CN" altLang="en-US" smtClean="0"/>
              <a:pPr/>
              <a:t>25</a:t>
            </a:fld>
            <a:endParaRPr lang="zh-CN" altLang="en-US" sz="1200"/>
          </a:p>
        </p:txBody>
      </p:sp>
    </p:spTree>
    <p:extLst>
      <p:ext uri="{BB962C8B-B14F-4D97-AF65-F5344CB8AC3E}">
        <p14:creationId xmlns:p14="http://schemas.microsoft.com/office/powerpoint/2010/main" val="127358877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49"/>
            <a:ext cx="5486400" cy="3600451"/>
          </a:xfrm>
          <a:prstGeom prst="rect">
            <a:avLst/>
          </a:prstGeom>
        </p:spPr>
        <p:txBody>
          <a:bodyPr/>
          <a:lstStyle/>
          <a:p>
            <a:endParaRPr kumimoji="1" lang="en-US" altLang="zh-CN" dirty="0"/>
          </a:p>
        </p:txBody>
      </p:sp>
      <p:sp>
        <p:nvSpPr>
          <p:cNvPr id="4" name="日期占位符 3"/>
          <p:cNvSpPr>
            <a:spLocks noGrp="1"/>
          </p:cNvSpPr>
          <p:nvPr>
            <p:ph type="dt" idx="1"/>
          </p:nvPr>
        </p:nvSpPr>
        <p:spPr/>
        <p:txBody>
          <a:bodyPr/>
          <a:lstStyle/>
          <a:p>
            <a:pPr>
              <a:defRPr/>
            </a:pPr>
            <a:fld id="{08E18E1B-8472-6F40-9FAD-0B8269E3E04D}" type="datetime1">
              <a:rPr lang="zh-CN" altLang="en-US" smtClean="0"/>
              <a:t>2019/5/7</a:t>
            </a:fld>
            <a:endParaRPr lang="zh-CN" altLang="en-US" sz="1200"/>
          </a:p>
        </p:txBody>
      </p:sp>
      <p:sp>
        <p:nvSpPr>
          <p:cNvPr id="5" name="灯片编号占位符 4"/>
          <p:cNvSpPr>
            <a:spLocks noGrp="1"/>
          </p:cNvSpPr>
          <p:nvPr>
            <p:ph type="sldNum" sz="quarter" idx="5"/>
          </p:nvPr>
        </p:nvSpPr>
        <p:spPr/>
        <p:txBody>
          <a:bodyPr/>
          <a:lstStyle/>
          <a:p>
            <a:fld id="{F188C658-0E70-4561-AF6F-F0DC4D4086A6}" type="slidenum">
              <a:rPr lang="zh-CN" altLang="en-US" smtClean="0"/>
              <a:pPr/>
              <a:t>26</a:t>
            </a:fld>
            <a:endParaRPr lang="zh-CN" altLang="en-US" sz="1200"/>
          </a:p>
        </p:txBody>
      </p:sp>
    </p:spTree>
    <p:extLst>
      <p:ext uri="{BB962C8B-B14F-4D97-AF65-F5344CB8AC3E}">
        <p14:creationId xmlns:p14="http://schemas.microsoft.com/office/powerpoint/2010/main" val="155188720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49"/>
            <a:ext cx="5486400" cy="3600451"/>
          </a:xfrm>
          <a:prstGeom prst="rect">
            <a:avLst/>
          </a:prstGeom>
        </p:spPr>
        <p:txBody>
          <a:bodyPr/>
          <a:lstStyle/>
          <a:p>
            <a:endParaRPr kumimoji="1" lang="en-US" altLang="zh-CN" dirty="0"/>
          </a:p>
        </p:txBody>
      </p:sp>
      <p:sp>
        <p:nvSpPr>
          <p:cNvPr id="4" name="日期占位符 3"/>
          <p:cNvSpPr>
            <a:spLocks noGrp="1"/>
          </p:cNvSpPr>
          <p:nvPr>
            <p:ph type="dt" idx="1"/>
          </p:nvPr>
        </p:nvSpPr>
        <p:spPr/>
        <p:txBody>
          <a:bodyPr/>
          <a:lstStyle/>
          <a:p>
            <a:pPr>
              <a:defRPr/>
            </a:pPr>
            <a:fld id="{F0186FA7-1512-CC40-B98A-AD4176ABA781}" type="datetime1">
              <a:rPr lang="zh-CN" altLang="en-US" smtClean="0"/>
              <a:t>2019/5/7</a:t>
            </a:fld>
            <a:endParaRPr lang="zh-CN" altLang="en-US" sz="1200"/>
          </a:p>
        </p:txBody>
      </p:sp>
      <p:sp>
        <p:nvSpPr>
          <p:cNvPr id="5" name="灯片编号占位符 4"/>
          <p:cNvSpPr>
            <a:spLocks noGrp="1"/>
          </p:cNvSpPr>
          <p:nvPr>
            <p:ph type="sldNum" sz="quarter" idx="5"/>
          </p:nvPr>
        </p:nvSpPr>
        <p:spPr/>
        <p:txBody>
          <a:bodyPr/>
          <a:lstStyle/>
          <a:p>
            <a:fld id="{F188C658-0E70-4561-AF6F-F0DC4D4086A6}" type="slidenum">
              <a:rPr lang="zh-CN" altLang="en-US" smtClean="0"/>
              <a:pPr/>
              <a:t>27</a:t>
            </a:fld>
            <a:endParaRPr lang="zh-CN" altLang="en-US" sz="1200"/>
          </a:p>
        </p:txBody>
      </p:sp>
    </p:spTree>
    <p:extLst>
      <p:ext uri="{BB962C8B-B14F-4D97-AF65-F5344CB8AC3E}">
        <p14:creationId xmlns:p14="http://schemas.microsoft.com/office/powerpoint/2010/main" val="313613798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49"/>
            <a:ext cx="5486400" cy="3600451"/>
          </a:xfrm>
          <a:prstGeom prst="rect">
            <a:avLst/>
          </a:prstGeom>
        </p:spPr>
        <p:txBody>
          <a:bodyPr/>
          <a:lstStyle/>
          <a:p>
            <a:endParaRPr kumimoji="1" lang="en-US" altLang="zh-CN" dirty="0"/>
          </a:p>
        </p:txBody>
      </p:sp>
      <p:sp>
        <p:nvSpPr>
          <p:cNvPr id="4" name="日期占位符 3"/>
          <p:cNvSpPr>
            <a:spLocks noGrp="1"/>
          </p:cNvSpPr>
          <p:nvPr>
            <p:ph type="dt" idx="1"/>
          </p:nvPr>
        </p:nvSpPr>
        <p:spPr/>
        <p:txBody>
          <a:bodyPr/>
          <a:lstStyle/>
          <a:p>
            <a:pPr>
              <a:defRPr/>
            </a:pPr>
            <a:fld id="{B29A08EE-6305-EF45-8439-1D034A429EA6}" type="datetime1">
              <a:rPr lang="zh-CN" altLang="en-US" smtClean="0"/>
              <a:t>2019/5/7</a:t>
            </a:fld>
            <a:endParaRPr lang="zh-CN" altLang="en-US" sz="1200"/>
          </a:p>
        </p:txBody>
      </p:sp>
      <p:sp>
        <p:nvSpPr>
          <p:cNvPr id="5" name="灯片编号占位符 4"/>
          <p:cNvSpPr>
            <a:spLocks noGrp="1"/>
          </p:cNvSpPr>
          <p:nvPr>
            <p:ph type="sldNum" sz="quarter" idx="5"/>
          </p:nvPr>
        </p:nvSpPr>
        <p:spPr/>
        <p:txBody>
          <a:bodyPr/>
          <a:lstStyle/>
          <a:p>
            <a:fld id="{F188C658-0E70-4561-AF6F-F0DC4D4086A6}" type="slidenum">
              <a:rPr lang="zh-CN" altLang="en-US" smtClean="0"/>
              <a:pPr/>
              <a:t>28</a:t>
            </a:fld>
            <a:endParaRPr lang="zh-CN" altLang="en-US" sz="1200"/>
          </a:p>
        </p:txBody>
      </p:sp>
    </p:spTree>
    <p:extLst>
      <p:ext uri="{BB962C8B-B14F-4D97-AF65-F5344CB8AC3E}">
        <p14:creationId xmlns:p14="http://schemas.microsoft.com/office/powerpoint/2010/main" val="321420687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49"/>
            <a:ext cx="5486400" cy="3600451"/>
          </a:xfrm>
          <a:prstGeom prst="rect">
            <a:avLst/>
          </a:prstGeom>
        </p:spPr>
        <p:txBody>
          <a:bodyPr/>
          <a:lstStyle/>
          <a:p>
            <a:r>
              <a:rPr kumimoji="1" lang="en-US" altLang="zh-CN" dirty="0"/>
              <a:t>This</a:t>
            </a:r>
            <a:r>
              <a:rPr kumimoji="1" lang="zh-CN" altLang="en-US" dirty="0"/>
              <a:t> </a:t>
            </a:r>
            <a:r>
              <a:rPr kumimoji="1" lang="en-US" altLang="zh-CN" dirty="0"/>
              <a:t>page</a:t>
            </a:r>
            <a:r>
              <a:rPr kumimoji="1" lang="zh-CN" altLang="en-US" dirty="0"/>
              <a:t> </a:t>
            </a:r>
            <a:r>
              <a:rPr kumimoji="1" lang="en-US" altLang="zh-CN" dirty="0"/>
              <a:t>shows</a:t>
            </a:r>
            <a:r>
              <a:rPr kumimoji="1" lang="zh-CN" altLang="en-US" dirty="0"/>
              <a:t> </a:t>
            </a:r>
            <a:r>
              <a:rPr kumimoji="1" lang="en-US" altLang="zh-CN" dirty="0"/>
              <a:t>the</a:t>
            </a:r>
            <a:r>
              <a:rPr kumimoji="1" lang="zh-CN" altLang="en-US" dirty="0"/>
              <a:t> </a:t>
            </a:r>
            <a:r>
              <a:rPr kumimoji="1" lang="en-US" altLang="zh-CN" dirty="0"/>
              <a:t>details</a:t>
            </a:r>
            <a:r>
              <a:rPr kumimoji="1" lang="zh-CN" altLang="en-US" dirty="0"/>
              <a:t> </a:t>
            </a:r>
            <a:r>
              <a:rPr kumimoji="1" lang="en-US" altLang="zh-CN" dirty="0"/>
              <a:t>about</a:t>
            </a:r>
            <a:r>
              <a:rPr kumimoji="1" lang="zh-CN" altLang="en-US" dirty="0"/>
              <a:t> </a:t>
            </a:r>
            <a:r>
              <a:rPr kumimoji="1" lang="en-US" altLang="zh-CN" dirty="0"/>
              <a:t>the</a:t>
            </a:r>
            <a:r>
              <a:rPr kumimoji="1" lang="zh-CN" altLang="en-US" dirty="0"/>
              <a:t> </a:t>
            </a:r>
            <a:r>
              <a:rPr kumimoji="1" lang="en-US" altLang="zh-CN" dirty="0"/>
              <a:t>result</a:t>
            </a:r>
            <a:r>
              <a:rPr kumimoji="1" lang="zh-CN" altLang="en-US" dirty="0"/>
              <a:t> </a:t>
            </a:r>
            <a:r>
              <a:rPr kumimoji="1" lang="en-US" altLang="zh-CN" dirty="0"/>
              <a:t>and</a:t>
            </a:r>
            <a:r>
              <a:rPr kumimoji="1" lang="zh-CN" altLang="en-US" dirty="0"/>
              <a:t> </a:t>
            </a:r>
            <a:endParaRPr kumimoji="1" lang="en-US" altLang="zh-CN" dirty="0"/>
          </a:p>
          <a:p>
            <a:r>
              <a:rPr kumimoji="1" lang="zh-CN" altLang="en-US" dirty="0"/>
              <a:t>第二张图仅显示多媒体资源关联结果，同时对不同类型的多媒体资源进行不同节点颜色描述</a:t>
            </a:r>
            <a:endParaRPr kumimoji="1" lang="en-US" altLang="zh-CN" dirty="0"/>
          </a:p>
        </p:txBody>
      </p:sp>
      <p:sp>
        <p:nvSpPr>
          <p:cNvPr id="4" name="日期占位符 3"/>
          <p:cNvSpPr>
            <a:spLocks noGrp="1"/>
          </p:cNvSpPr>
          <p:nvPr>
            <p:ph type="dt" idx="1"/>
          </p:nvPr>
        </p:nvSpPr>
        <p:spPr/>
        <p:txBody>
          <a:bodyPr/>
          <a:lstStyle/>
          <a:p>
            <a:pPr>
              <a:defRPr/>
            </a:pPr>
            <a:fld id="{9AE1C1FC-386F-5146-B566-19D50832ED53}" type="datetime1">
              <a:rPr lang="zh-CN" altLang="en-US" smtClean="0"/>
              <a:t>2019/5/7</a:t>
            </a:fld>
            <a:endParaRPr lang="zh-CN" altLang="en-US" sz="1200"/>
          </a:p>
        </p:txBody>
      </p:sp>
      <p:sp>
        <p:nvSpPr>
          <p:cNvPr id="5" name="灯片编号占位符 4"/>
          <p:cNvSpPr>
            <a:spLocks noGrp="1"/>
          </p:cNvSpPr>
          <p:nvPr>
            <p:ph type="sldNum" sz="quarter" idx="5"/>
          </p:nvPr>
        </p:nvSpPr>
        <p:spPr/>
        <p:txBody>
          <a:bodyPr/>
          <a:lstStyle/>
          <a:p>
            <a:fld id="{F188C658-0E70-4561-AF6F-F0DC4D4086A6}" type="slidenum">
              <a:rPr lang="zh-CN" altLang="en-US" smtClean="0"/>
              <a:pPr/>
              <a:t>29</a:t>
            </a:fld>
            <a:endParaRPr lang="zh-CN" altLang="en-US" sz="1200"/>
          </a:p>
        </p:txBody>
      </p:sp>
    </p:spTree>
    <p:extLst>
      <p:ext uri="{BB962C8B-B14F-4D97-AF65-F5344CB8AC3E}">
        <p14:creationId xmlns:p14="http://schemas.microsoft.com/office/powerpoint/2010/main" val="21163173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49"/>
            <a:ext cx="5486400" cy="3600451"/>
          </a:xfrm>
          <a:prstGeom prst="rect">
            <a:avLst/>
          </a:prstGeom>
        </p:spPr>
        <p:txBody>
          <a:bodyPr/>
          <a:lstStyle/>
          <a:p>
            <a:r>
              <a:rPr kumimoji="1" lang="zh-CN" altLang="en-US" dirty="0"/>
              <a:t>三种方法的分类结果，特征增益信息</a:t>
            </a:r>
            <a:endParaRPr kumimoji="1" lang="en-US" altLang="zh-CN" dirty="0"/>
          </a:p>
          <a:p>
            <a:endParaRPr kumimoji="1" lang="en-US" altLang="zh-CN" dirty="0"/>
          </a:p>
          <a:p>
            <a:r>
              <a:rPr kumimoji="1" lang="zh-CN" altLang="en-US" dirty="0"/>
              <a:t>华严一天的数据为：</a:t>
            </a:r>
            <a:r>
              <a:rPr kumimoji="1" lang="en-US" altLang="zh-CN" dirty="0"/>
              <a:t>938515</a:t>
            </a:r>
          </a:p>
          <a:p>
            <a:r>
              <a:rPr kumimoji="1" lang="zh-CN" altLang="en-US" dirty="0"/>
              <a:t>含有</a:t>
            </a:r>
            <a:r>
              <a:rPr kumimoji="1" lang="en-US" altLang="zh-CN" dirty="0"/>
              <a:t>URL</a:t>
            </a:r>
            <a:r>
              <a:rPr kumimoji="1" lang="zh-CN" altLang="en-US" dirty="0"/>
              <a:t>的节点数据</a:t>
            </a:r>
            <a:r>
              <a:rPr kumimoji="1" lang="en-US" altLang="zh-CN" dirty="0"/>
              <a:t>: 679619</a:t>
            </a:r>
          </a:p>
          <a:p>
            <a:r>
              <a:rPr kumimoji="1" lang="zh-CN" altLang="en-US" dirty="0"/>
              <a:t>规约后节点数量为：</a:t>
            </a:r>
            <a:r>
              <a:rPr kumimoji="1" lang="en-US" altLang="zh-CN" dirty="0"/>
              <a:t>21311</a:t>
            </a:r>
          </a:p>
          <a:p>
            <a:endParaRPr kumimoji="1" lang="zh-CN" altLang="en-US" dirty="0"/>
          </a:p>
        </p:txBody>
      </p:sp>
      <p:sp>
        <p:nvSpPr>
          <p:cNvPr id="4" name="日期占位符 3"/>
          <p:cNvSpPr>
            <a:spLocks noGrp="1"/>
          </p:cNvSpPr>
          <p:nvPr>
            <p:ph type="dt" idx="1"/>
          </p:nvPr>
        </p:nvSpPr>
        <p:spPr/>
        <p:txBody>
          <a:bodyPr/>
          <a:lstStyle/>
          <a:p>
            <a:pPr>
              <a:defRPr/>
            </a:pPr>
            <a:fld id="{8D42EB1F-904F-1C4D-81E4-F18E054F48A7}" type="datetime1">
              <a:rPr lang="zh-CN" altLang="en-US" smtClean="0"/>
              <a:t>2019/5/7</a:t>
            </a:fld>
            <a:endParaRPr lang="zh-CN" altLang="en-US" sz="1200"/>
          </a:p>
        </p:txBody>
      </p:sp>
      <p:sp>
        <p:nvSpPr>
          <p:cNvPr id="5" name="灯片编号占位符 4"/>
          <p:cNvSpPr>
            <a:spLocks noGrp="1"/>
          </p:cNvSpPr>
          <p:nvPr>
            <p:ph type="sldNum" sz="quarter" idx="5"/>
          </p:nvPr>
        </p:nvSpPr>
        <p:spPr/>
        <p:txBody>
          <a:bodyPr/>
          <a:lstStyle/>
          <a:p>
            <a:fld id="{F188C658-0E70-4561-AF6F-F0DC4D4086A6}" type="slidenum">
              <a:rPr lang="zh-CN" altLang="en-US" smtClean="0"/>
              <a:pPr/>
              <a:t>33</a:t>
            </a:fld>
            <a:endParaRPr lang="zh-CN" altLang="en-US" sz="1200"/>
          </a:p>
        </p:txBody>
      </p:sp>
    </p:spTree>
    <p:extLst>
      <p:ext uri="{BB962C8B-B14F-4D97-AF65-F5344CB8AC3E}">
        <p14:creationId xmlns:p14="http://schemas.microsoft.com/office/powerpoint/2010/main" val="312973425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49"/>
            <a:ext cx="5486400" cy="3600451"/>
          </a:xfrm>
          <a:prstGeom prst="rect">
            <a:avLst/>
          </a:prstGeom>
        </p:spPr>
        <p:txBody>
          <a:bodyPr/>
          <a:lstStyle/>
          <a:p>
            <a:r>
              <a:rPr kumimoji="1" lang="zh-CN" altLang="en-US" dirty="0"/>
              <a:t>三种方法的分类结果，特征增益信息</a:t>
            </a:r>
            <a:endParaRPr kumimoji="1" lang="en-US" altLang="zh-CN" dirty="0"/>
          </a:p>
          <a:p>
            <a:endParaRPr kumimoji="1" lang="en-US" altLang="zh-CN" dirty="0"/>
          </a:p>
          <a:p>
            <a:r>
              <a:rPr kumimoji="1" lang="zh-CN" altLang="en-US" dirty="0"/>
              <a:t>华严一天的数据为：</a:t>
            </a:r>
            <a:r>
              <a:rPr kumimoji="1" lang="en-US" altLang="zh-CN" dirty="0"/>
              <a:t>938515</a:t>
            </a:r>
          </a:p>
          <a:p>
            <a:r>
              <a:rPr kumimoji="1" lang="zh-CN" altLang="en-US" dirty="0"/>
              <a:t>含有</a:t>
            </a:r>
            <a:r>
              <a:rPr kumimoji="1" lang="en-US" altLang="zh-CN" dirty="0"/>
              <a:t>URL</a:t>
            </a:r>
            <a:r>
              <a:rPr kumimoji="1" lang="zh-CN" altLang="en-US" dirty="0"/>
              <a:t>的节点数据</a:t>
            </a:r>
            <a:r>
              <a:rPr kumimoji="1" lang="en-US" altLang="zh-CN" dirty="0"/>
              <a:t>: 679619</a:t>
            </a:r>
          </a:p>
          <a:p>
            <a:r>
              <a:rPr kumimoji="1" lang="zh-CN" altLang="en-US" dirty="0"/>
              <a:t>规约后节点数量为：</a:t>
            </a:r>
            <a:r>
              <a:rPr kumimoji="1" lang="en-US" altLang="zh-CN" dirty="0"/>
              <a:t>21311</a:t>
            </a:r>
          </a:p>
          <a:p>
            <a:endParaRPr kumimoji="1" lang="zh-CN" altLang="en-US" dirty="0"/>
          </a:p>
        </p:txBody>
      </p:sp>
      <p:sp>
        <p:nvSpPr>
          <p:cNvPr id="4" name="日期占位符 3"/>
          <p:cNvSpPr>
            <a:spLocks noGrp="1"/>
          </p:cNvSpPr>
          <p:nvPr>
            <p:ph type="dt" idx="1"/>
          </p:nvPr>
        </p:nvSpPr>
        <p:spPr/>
        <p:txBody>
          <a:bodyPr/>
          <a:lstStyle/>
          <a:p>
            <a:pPr>
              <a:defRPr/>
            </a:pPr>
            <a:fld id="{8225F4F3-AFCD-DD4B-BCE4-31013FE3A988}" type="datetime1">
              <a:rPr lang="zh-CN" altLang="en-US" smtClean="0"/>
              <a:t>2019/5/7</a:t>
            </a:fld>
            <a:endParaRPr lang="zh-CN" altLang="en-US" sz="1200"/>
          </a:p>
        </p:txBody>
      </p:sp>
      <p:sp>
        <p:nvSpPr>
          <p:cNvPr id="5" name="灯片编号占位符 4"/>
          <p:cNvSpPr>
            <a:spLocks noGrp="1"/>
          </p:cNvSpPr>
          <p:nvPr>
            <p:ph type="sldNum" sz="quarter" idx="5"/>
          </p:nvPr>
        </p:nvSpPr>
        <p:spPr/>
        <p:txBody>
          <a:bodyPr/>
          <a:lstStyle/>
          <a:p>
            <a:fld id="{F188C658-0E70-4561-AF6F-F0DC4D4086A6}" type="slidenum">
              <a:rPr lang="zh-CN" altLang="en-US" smtClean="0"/>
              <a:pPr/>
              <a:t>34</a:t>
            </a:fld>
            <a:endParaRPr lang="zh-CN" altLang="en-US" sz="1200"/>
          </a:p>
        </p:txBody>
      </p:sp>
    </p:spTree>
    <p:extLst>
      <p:ext uri="{BB962C8B-B14F-4D97-AF65-F5344CB8AC3E}">
        <p14:creationId xmlns:p14="http://schemas.microsoft.com/office/powerpoint/2010/main" val="40637016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r>
              <a:rPr kumimoji="1" lang="zh-CN" altLang="en-US" dirty="0"/>
              <a:t>首先介绍一下课题的研究背景与意义</a:t>
            </a:r>
          </a:p>
        </p:txBody>
      </p:sp>
      <p:sp>
        <p:nvSpPr>
          <p:cNvPr id="4" name="日期占位符 3"/>
          <p:cNvSpPr>
            <a:spLocks noGrp="1"/>
          </p:cNvSpPr>
          <p:nvPr>
            <p:ph type="dt" idx="1"/>
          </p:nvPr>
        </p:nvSpPr>
        <p:spPr/>
        <p:txBody>
          <a:bodyPr/>
          <a:lstStyle/>
          <a:p>
            <a:pPr>
              <a:defRPr/>
            </a:pPr>
            <a:fld id="{292AA761-6476-D948-8ACB-BAFD6CDC3442}" type="datetime1">
              <a:rPr lang="zh-CN" altLang="en-US" smtClean="0"/>
              <a:t>2019/5/7</a:t>
            </a:fld>
            <a:endParaRPr lang="zh-CN" altLang="en-US" sz="1200"/>
          </a:p>
        </p:txBody>
      </p:sp>
      <p:sp>
        <p:nvSpPr>
          <p:cNvPr id="5" name="灯片编号占位符 4"/>
          <p:cNvSpPr>
            <a:spLocks noGrp="1"/>
          </p:cNvSpPr>
          <p:nvPr>
            <p:ph type="sldNum" sz="quarter" idx="5"/>
          </p:nvPr>
        </p:nvSpPr>
        <p:spPr/>
        <p:txBody>
          <a:bodyPr/>
          <a:lstStyle/>
          <a:p>
            <a:fld id="{F188C658-0E70-4561-AF6F-F0DC4D4086A6}" type="slidenum">
              <a:rPr lang="zh-CN" altLang="en-US" smtClean="0"/>
              <a:pPr/>
              <a:t>3</a:t>
            </a:fld>
            <a:endParaRPr lang="zh-CN" altLang="en-US" sz="1200"/>
          </a:p>
        </p:txBody>
      </p:sp>
    </p:spTree>
    <p:extLst>
      <p:ext uri="{BB962C8B-B14F-4D97-AF65-F5344CB8AC3E}">
        <p14:creationId xmlns:p14="http://schemas.microsoft.com/office/powerpoint/2010/main" val="36637445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49"/>
            <a:ext cx="5486400" cy="3600451"/>
          </a:xfrm>
          <a:prstGeom prst="rect">
            <a:avLst/>
          </a:prstGeom>
        </p:spPr>
        <p:txBody>
          <a:bodyPr/>
          <a:lstStyle/>
          <a:p>
            <a:r>
              <a:rPr kumimoji="1" lang="zh-CN" altLang="en-US" dirty="0"/>
              <a:t>三种方法的分类结果，特征增益信息</a:t>
            </a:r>
            <a:endParaRPr kumimoji="1" lang="en-US" altLang="zh-CN" dirty="0"/>
          </a:p>
          <a:p>
            <a:endParaRPr kumimoji="1" lang="en-US" altLang="zh-CN" dirty="0"/>
          </a:p>
          <a:p>
            <a:r>
              <a:rPr kumimoji="1" lang="zh-CN" altLang="en-US" dirty="0"/>
              <a:t>华严一天的数据为：</a:t>
            </a:r>
            <a:r>
              <a:rPr kumimoji="1" lang="en-US" altLang="zh-CN" dirty="0"/>
              <a:t>938515</a:t>
            </a:r>
          </a:p>
          <a:p>
            <a:r>
              <a:rPr kumimoji="1" lang="zh-CN" altLang="en-US" dirty="0"/>
              <a:t>含有</a:t>
            </a:r>
            <a:r>
              <a:rPr kumimoji="1" lang="en-US" altLang="zh-CN" dirty="0"/>
              <a:t>URL</a:t>
            </a:r>
            <a:r>
              <a:rPr kumimoji="1" lang="zh-CN" altLang="en-US" dirty="0"/>
              <a:t>的节点数据</a:t>
            </a:r>
            <a:r>
              <a:rPr kumimoji="1" lang="en-US" altLang="zh-CN" dirty="0"/>
              <a:t>: 679619</a:t>
            </a:r>
          </a:p>
          <a:p>
            <a:r>
              <a:rPr kumimoji="1" lang="zh-CN" altLang="en-US" dirty="0"/>
              <a:t>规约后节点数量为：</a:t>
            </a:r>
            <a:r>
              <a:rPr kumimoji="1" lang="en-US" altLang="zh-CN" dirty="0"/>
              <a:t>21311</a:t>
            </a:r>
          </a:p>
          <a:p>
            <a:endParaRPr kumimoji="1" lang="zh-CN" altLang="en-US" dirty="0"/>
          </a:p>
        </p:txBody>
      </p:sp>
      <p:sp>
        <p:nvSpPr>
          <p:cNvPr id="4" name="日期占位符 3"/>
          <p:cNvSpPr>
            <a:spLocks noGrp="1"/>
          </p:cNvSpPr>
          <p:nvPr>
            <p:ph type="dt" idx="1"/>
          </p:nvPr>
        </p:nvSpPr>
        <p:spPr/>
        <p:txBody>
          <a:bodyPr/>
          <a:lstStyle/>
          <a:p>
            <a:pPr>
              <a:defRPr/>
            </a:pPr>
            <a:fld id="{D7942434-3FF8-2349-BE23-62438D51919C}" type="datetime1">
              <a:rPr lang="zh-CN" altLang="en-US" smtClean="0"/>
              <a:t>2019/5/7</a:t>
            </a:fld>
            <a:endParaRPr lang="zh-CN" altLang="en-US" sz="1200"/>
          </a:p>
        </p:txBody>
      </p:sp>
      <p:sp>
        <p:nvSpPr>
          <p:cNvPr id="5" name="灯片编号占位符 4"/>
          <p:cNvSpPr>
            <a:spLocks noGrp="1"/>
          </p:cNvSpPr>
          <p:nvPr>
            <p:ph type="sldNum" sz="quarter" idx="5"/>
          </p:nvPr>
        </p:nvSpPr>
        <p:spPr/>
        <p:txBody>
          <a:bodyPr/>
          <a:lstStyle/>
          <a:p>
            <a:fld id="{F188C658-0E70-4561-AF6F-F0DC4D4086A6}" type="slidenum">
              <a:rPr lang="zh-CN" altLang="en-US" smtClean="0"/>
              <a:pPr/>
              <a:t>35</a:t>
            </a:fld>
            <a:endParaRPr lang="zh-CN" altLang="en-US" sz="1200"/>
          </a:p>
        </p:txBody>
      </p:sp>
    </p:spTree>
    <p:extLst>
      <p:ext uri="{BB962C8B-B14F-4D97-AF65-F5344CB8AC3E}">
        <p14:creationId xmlns:p14="http://schemas.microsoft.com/office/powerpoint/2010/main" val="376093529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49"/>
            <a:ext cx="5486400" cy="3600451"/>
          </a:xfrm>
          <a:prstGeom prst="rect">
            <a:avLst/>
          </a:prstGeom>
        </p:spPr>
        <p:txBody>
          <a:bodyPr/>
          <a:lstStyle/>
          <a:p>
            <a:endParaRPr kumimoji="1" lang="en-US" altLang="zh-CN" dirty="0"/>
          </a:p>
        </p:txBody>
      </p:sp>
      <p:sp>
        <p:nvSpPr>
          <p:cNvPr id="4" name="日期占位符 3"/>
          <p:cNvSpPr>
            <a:spLocks noGrp="1"/>
          </p:cNvSpPr>
          <p:nvPr>
            <p:ph type="dt" idx="1"/>
          </p:nvPr>
        </p:nvSpPr>
        <p:spPr/>
        <p:txBody>
          <a:bodyPr/>
          <a:lstStyle/>
          <a:p>
            <a:pPr>
              <a:defRPr/>
            </a:pPr>
            <a:fld id="{8CF9672E-619B-A548-8213-FEE4D0BA2DED}" type="datetime1">
              <a:rPr lang="zh-CN" altLang="en-US" smtClean="0"/>
              <a:t>2019/5/7</a:t>
            </a:fld>
            <a:endParaRPr lang="zh-CN" altLang="en-US" sz="1200"/>
          </a:p>
        </p:txBody>
      </p:sp>
      <p:sp>
        <p:nvSpPr>
          <p:cNvPr id="5" name="灯片编号占位符 4"/>
          <p:cNvSpPr>
            <a:spLocks noGrp="1"/>
          </p:cNvSpPr>
          <p:nvPr>
            <p:ph type="sldNum" sz="quarter" idx="5"/>
          </p:nvPr>
        </p:nvSpPr>
        <p:spPr/>
        <p:txBody>
          <a:bodyPr/>
          <a:lstStyle/>
          <a:p>
            <a:fld id="{F188C658-0E70-4561-AF6F-F0DC4D4086A6}" type="slidenum">
              <a:rPr lang="zh-CN" altLang="en-US" smtClean="0"/>
              <a:pPr/>
              <a:t>36</a:t>
            </a:fld>
            <a:endParaRPr lang="zh-CN" altLang="en-US" sz="1200"/>
          </a:p>
        </p:txBody>
      </p:sp>
    </p:spTree>
    <p:extLst>
      <p:ext uri="{BB962C8B-B14F-4D97-AF65-F5344CB8AC3E}">
        <p14:creationId xmlns:p14="http://schemas.microsoft.com/office/powerpoint/2010/main" val="261546595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49"/>
            <a:ext cx="5486400" cy="3600451"/>
          </a:xfrm>
          <a:prstGeom prst="rect">
            <a:avLst/>
          </a:prstGeom>
        </p:spPr>
        <p:txBody>
          <a:bodyPr/>
          <a:lstStyle/>
          <a:p>
            <a:r>
              <a:rPr kumimoji="1" lang="zh-CN" altLang="en-US" dirty="0"/>
              <a:t>数据表结构</a:t>
            </a:r>
            <a:endParaRPr kumimoji="1" lang="en-US" altLang="zh-CN" dirty="0"/>
          </a:p>
          <a:p>
            <a:r>
              <a:rPr kumimoji="1" lang="zh-CN" altLang="en-US" dirty="0"/>
              <a:t>原始日志信息，包括资源的</a:t>
            </a:r>
            <a:endParaRPr kumimoji="1" lang="en-US" altLang="zh-CN" dirty="0"/>
          </a:p>
        </p:txBody>
      </p:sp>
      <p:sp>
        <p:nvSpPr>
          <p:cNvPr id="4" name="日期占位符 3"/>
          <p:cNvSpPr>
            <a:spLocks noGrp="1"/>
          </p:cNvSpPr>
          <p:nvPr>
            <p:ph type="dt" idx="1"/>
          </p:nvPr>
        </p:nvSpPr>
        <p:spPr/>
        <p:txBody>
          <a:bodyPr/>
          <a:lstStyle/>
          <a:p>
            <a:pPr>
              <a:defRPr/>
            </a:pPr>
            <a:fld id="{8184FA5F-C938-5748-AC90-B32A4908EE37}" type="datetime1">
              <a:rPr lang="zh-CN" altLang="en-US" smtClean="0"/>
              <a:t>2019/5/7</a:t>
            </a:fld>
            <a:endParaRPr lang="zh-CN" altLang="en-US" sz="1200"/>
          </a:p>
        </p:txBody>
      </p:sp>
      <p:sp>
        <p:nvSpPr>
          <p:cNvPr id="5" name="灯片编号占位符 4"/>
          <p:cNvSpPr>
            <a:spLocks noGrp="1"/>
          </p:cNvSpPr>
          <p:nvPr>
            <p:ph type="sldNum" sz="quarter" idx="5"/>
          </p:nvPr>
        </p:nvSpPr>
        <p:spPr/>
        <p:txBody>
          <a:bodyPr/>
          <a:lstStyle/>
          <a:p>
            <a:fld id="{F188C658-0E70-4561-AF6F-F0DC4D4086A6}" type="slidenum">
              <a:rPr lang="zh-CN" altLang="en-US" smtClean="0"/>
              <a:pPr/>
              <a:t>37</a:t>
            </a:fld>
            <a:endParaRPr lang="zh-CN" altLang="en-US" sz="1200"/>
          </a:p>
        </p:txBody>
      </p:sp>
    </p:spTree>
    <p:extLst>
      <p:ext uri="{BB962C8B-B14F-4D97-AF65-F5344CB8AC3E}">
        <p14:creationId xmlns:p14="http://schemas.microsoft.com/office/powerpoint/2010/main" val="45468646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49"/>
            <a:ext cx="5486400" cy="3600451"/>
          </a:xfrm>
          <a:prstGeom prst="rect">
            <a:avLst/>
          </a:prstGeom>
        </p:spPr>
        <p:txBody>
          <a:bodyPr/>
          <a:lstStyle/>
          <a:p>
            <a:r>
              <a:rPr kumimoji="1" lang="zh-CN" altLang="en-US" dirty="0"/>
              <a:t>华严一天的数据为：</a:t>
            </a:r>
            <a:r>
              <a:rPr kumimoji="1" lang="en-US" altLang="zh-CN" dirty="0"/>
              <a:t>938515</a:t>
            </a:r>
          </a:p>
          <a:p>
            <a:r>
              <a:rPr kumimoji="1" lang="zh-CN" altLang="en-US" dirty="0"/>
              <a:t>含有</a:t>
            </a:r>
            <a:r>
              <a:rPr kumimoji="1" lang="en-US" altLang="zh-CN" dirty="0"/>
              <a:t>URL</a:t>
            </a:r>
            <a:r>
              <a:rPr kumimoji="1" lang="zh-CN" altLang="en-US" dirty="0"/>
              <a:t>的节点数据</a:t>
            </a:r>
            <a:r>
              <a:rPr kumimoji="1" lang="en-US" altLang="zh-CN" dirty="0"/>
              <a:t>: 679619</a:t>
            </a:r>
          </a:p>
          <a:p>
            <a:r>
              <a:rPr kumimoji="1" lang="zh-CN" altLang="en-US" dirty="0"/>
              <a:t>规约后节点数量为：</a:t>
            </a:r>
            <a:r>
              <a:rPr kumimoji="1" lang="en-US" altLang="zh-CN" dirty="0"/>
              <a:t>21311</a:t>
            </a:r>
          </a:p>
          <a:p>
            <a:endParaRPr kumimoji="1" lang="en-US" altLang="zh-CN" dirty="0"/>
          </a:p>
          <a:p>
            <a:r>
              <a:rPr kumimoji="1" lang="zh-CN" altLang="en-US" dirty="0"/>
              <a:t>共找到入口页面：</a:t>
            </a:r>
            <a:r>
              <a:rPr kumimoji="1" lang="en-US" altLang="zh-CN" dirty="0"/>
              <a:t>294</a:t>
            </a:r>
            <a:r>
              <a:rPr kumimoji="1" lang="zh-CN" altLang="en-US" dirty="0"/>
              <a:t>个</a:t>
            </a:r>
            <a:r>
              <a:rPr kumimoji="1" lang="en-US" altLang="zh-CN" dirty="0"/>
              <a:t>/</a:t>
            </a:r>
            <a:r>
              <a:rPr kumimoji="1" lang="zh-CN" altLang="en-US" dirty="0"/>
              <a:t>百分之一</a:t>
            </a:r>
            <a:endParaRPr kumimoji="1" lang="en-US" altLang="zh-CN" dirty="0"/>
          </a:p>
          <a:p>
            <a:endParaRPr kumimoji="1" lang="zh-CN" altLang="en-US" dirty="0"/>
          </a:p>
        </p:txBody>
      </p:sp>
      <p:sp>
        <p:nvSpPr>
          <p:cNvPr id="4" name="日期占位符 3"/>
          <p:cNvSpPr>
            <a:spLocks noGrp="1"/>
          </p:cNvSpPr>
          <p:nvPr>
            <p:ph type="dt" idx="1"/>
          </p:nvPr>
        </p:nvSpPr>
        <p:spPr/>
        <p:txBody>
          <a:bodyPr/>
          <a:lstStyle/>
          <a:p>
            <a:pPr>
              <a:defRPr/>
            </a:pPr>
            <a:fld id="{F122137A-9EF9-C14C-8308-14149BB225C8}" type="datetime1">
              <a:rPr lang="zh-CN" altLang="en-US" smtClean="0"/>
              <a:t>2019/5/7</a:t>
            </a:fld>
            <a:endParaRPr lang="zh-CN" altLang="en-US" sz="1200"/>
          </a:p>
        </p:txBody>
      </p:sp>
      <p:sp>
        <p:nvSpPr>
          <p:cNvPr id="5" name="灯片编号占位符 4"/>
          <p:cNvSpPr>
            <a:spLocks noGrp="1"/>
          </p:cNvSpPr>
          <p:nvPr>
            <p:ph type="sldNum" sz="quarter" idx="5"/>
          </p:nvPr>
        </p:nvSpPr>
        <p:spPr/>
        <p:txBody>
          <a:bodyPr/>
          <a:lstStyle/>
          <a:p>
            <a:fld id="{F188C658-0E70-4561-AF6F-F0DC4D4086A6}" type="slidenum">
              <a:rPr lang="zh-CN" altLang="en-US" smtClean="0"/>
              <a:pPr/>
              <a:t>38</a:t>
            </a:fld>
            <a:endParaRPr lang="zh-CN" altLang="en-US" sz="1200"/>
          </a:p>
        </p:txBody>
      </p:sp>
    </p:spTree>
    <p:extLst>
      <p:ext uri="{BB962C8B-B14F-4D97-AF65-F5344CB8AC3E}">
        <p14:creationId xmlns:p14="http://schemas.microsoft.com/office/powerpoint/2010/main" val="331193149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49"/>
            <a:ext cx="5486400" cy="3600451"/>
          </a:xfrm>
          <a:prstGeom prst="rect">
            <a:avLst/>
          </a:prstGeom>
        </p:spPr>
        <p:txBody>
          <a:bodyPr/>
          <a:lstStyle/>
          <a:p>
            <a:r>
              <a:rPr kumimoji="1" lang="zh-CN" altLang="en-US" dirty="0"/>
              <a:t>华严一天的数据为：</a:t>
            </a:r>
            <a:r>
              <a:rPr kumimoji="1" lang="en-US" altLang="zh-CN" dirty="0"/>
              <a:t>938515</a:t>
            </a:r>
          </a:p>
          <a:p>
            <a:r>
              <a:rPr kumimoji="1" lang="zh-CN" altLang="en-US" dirty="0"/>
              <a:t>含有</a:t>
            </a:r>
            <a:r>
              <a:rPr kumimoji="1" lang="en-US" altLang="zh-CN" dirty="0"/>
              <a:t>URL</a:t>
            </a:r>
            <a:r>
              <a:rPr kumimoji="1" lang="zh-CN" altLang="en-US" dirty="0"/>
              <a:t>的节点数据</a:t>
            </a:r>
            <a:r>
              <a:rPr kumimoji="1" lang="en-US" altLang="zh-CN" dirty="0"/>
              <a:t>: 679619</a:t>
            </a:r>
          </a:p>
          <a:p>
            <a:r>
              <a:rPr kumimoji="1" lang="zh-CN" altLang="en-US" dirty="0"/>
              <a:t>规约后节点数量为：</a:t>
            </a:r>
            <a:r>
              <a:rPr kumimoji="1" lang="en-US" altLang="zh-CN" dirty="0"/>
              <a:t>21311</a:t>
            </a:r>
          </a:p>
          <a:p>
            <a:endParaRPr kumimoji="1" lang="en-US" altLang="zh-CN" dirty="0"/>
          </a:p>
          <a:p>
            <a:r>
              <a:rPr kumimoji="1" lang="zh-CN" altLang="en-US" dirty="0"/>
              <a:t>共找到入口页面：</a:t>
            </a:r>
            <a:r>
              <a:rPr kumimoji="1" lang="en-US" altLang="zh-CN" dirty="0"/>
              <a:t>294</a:t>
            </a:r>
            <a:r>
              <a:rPr kumimoji="1" lang="zh-CN" altLang="en-US" dirty="0"/>
              <a:t>个</a:t>
            </a:r>
            <a:r>
              <a:rPr kumimoji="1" lang="en-US" altLang="zh-CN" dirty="0"/>
              <a:t>/</a:t>
            </a:r>
            <a:r>
              <a:rPr kumimoji="1" lang="zh-CN" altLang="en-US" dirty="0"/>
              <a:t>百分之一</a:t>
            </a:r>
            <a:endParaRPr kumimoji="1" lang="en-US" altLang="zh-CN" dirty="0"/>
          </a:p>
          <a:p>
            <a:endParaRPr kumimoji="1" lang="zh-CN" altLang="en-US" dirty="0"/>
          </a:p>
        </p:txBody>
      </p:sp>
      <p:sp>
        <p:nvSpPr>
          <p:cNvPr id="4" name="日期占位符 3"/>
          <p:cNvSpPr>
            <a:spLocks noGrp="1"/>
          </p:cNvSpPr>
          <p:nvPr>
            <p:ph type="dt" idx="1"/>
          </p:nvPr>
        </p:nvSpPr>
        <p:spPr/>
        <p:txBody>
          <a:bodyPr/>
          <a:lstStyle/>
          <a:p>
            <a:pPr>
              <a:defRPr/>
            </a:pPr>
            <a:fld id="{6DB308D7-7B02-9C41-A0CF-1CCA3E9AB1DF}" type="datetime1">
              <a:rPr lang="zh-CN" altLang="en-US" smtClean="0"/>
              <a:t>2019/5/7</a:t>
            </a:fld>
            <a:endParaRPr lang="zh-CN" altLang="en-US" sz="1200"/>
          </a:p>
        </p:txBody>
      </p:sp>
      <p:sp>
        <p:nvSpPr>
          <p:cNvPr id="5" name="灯片编号占位符 4"/>
          <p:cNvSpPr>
            <a:spLocks noGrp="1"/>
          </p:cNvSpPr>
          <p:nvPr>
            <p:ph type="sldNum" sz="quarter" idx="5"/>
          </p:nvPr>
        </p:nvSpPr>
        <p:spPr/>
        <p:txBody>
          <a:bodyPr/>
          <a:lstStyle/>
          <a:p>
            <a:fld id="{F188C658-0E70-4561-AF6F-F0DC4D4086A6}" type="slidenum">
              <a:rPr lang="zh-CN" altLang="en-US" smtClean="0"/>
              <a:pPr/>
              <a:t>39</a:t>
            </a:fld>
            <a:endParaRPr lang="zh-CN" altLang="en-US" sz="1200"/>
          </a:p>
        </p:txBody>
      </p:sp>
    </p:spTree>
    <p:extLst>
      <p:ext uri="{BB962C8B-B14F-4D97-AF65-F5344CB8AC3E}">
        <p14:creationId xmlns:p14="http://schemas.microsoft.com/office/powerpoint/2010/main" val="52421639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49"/>
            <a:ext cx="5486400" cy="3600451"/>
          </a:xfrm>
          <a:prstGeom prst="rect">
            <a:avLst/>
          </a:prstGeom>
        </p:spPr>
        <p:txBody>
          <a:bodyPr/>
          <a:lstStyle/>
          <a:p>
            <a:r>
              <a:rPr kumimoji="1" lang="zh-CN" altLang="en-US" dirty="0"/>
              <a:t>与前面合并，这页是举例</a:t>
            </a:r>
            <a:endParaRPr kumimoji="1" lang="en-US" altLang="zh-CN" dirty="0"/>
          </a:p>
          <a:p>
            <a:endParaRPr kumimoji="1" lang="en-US" altLang="zh-CN" dirty="0"/>
          </a:p>
          <a:p>
            <a:r>
              <a:rPr kumimoji="1" lang="zh-CN" altLang="en-US" dirty="0"/>
              <a:t>可通过资源之间的关联</a:t>
            </a:r>
          </a:p>
        </p:txBody>
      </p:sp>
      <p:sp>
        <p:nvSpPr>
          <p:cNvPr id="4" name="日期占位符 3"/>
          <p:cNvSpPr>
            <a:spLocks noGrp="1"/>
          </p:cNvSpPr>
          <p:nvPr>
            <p:ph type="dt" idx="1"/>
          </p:nvPr>
        </p:nvSpPr>
        <p:spPr/>
        <p:txBody>
          <a:bodyPr/>
          <a:lstStyle/>
          <a:p>
            <a:pPr>
              <a:defRPr/>
            </a:pPr>
            <a:fld id="{B11DBCD7-7F15-5E47-B3B3-3EBA08C4D05E}" type="datetime1">
              <a:rPr lang="zh-CN" altLang="en-US" smtClean="0"/>
              <a:t>2019/5/7</a:t>
            </a:fld>
            <a:endParaRPr lang="zh-CN" altLang="en-US" sz="1200"/>
          </a:p>
        </p:txBody>
      </p:sp>
      <p:sp>
        <p:nvSpPr>
          <p:cNvPr id="5" name="灯片编号占位符 4"/>
          <p:cNvSpPr>
            <a:spLocks noGrp="1"/>
          </p:cNvSpPr>
          <p:nvPr>
            <p:ph type="sldNum" sz="quarter" idx="5"/>
          </p:nvPr>
        </p:nvSpPr>
        <p:spPr/>
        <p:txBody>
          <a:bodyPr/>
          <a:lstStyle/>
          <a:p>
            <a:fld id="{F188C658-0E70-4561-AF6F-F0DC4D4086A6}" type="slidenum">
              <a:rPr lang="zh-CN" altLang="en-US" smtClean="0"/>
              <a:pPr/>
              <a:t>40</a:t>
            </a:fld>
            <a:endParaRPr lang="zh-CN" altLang="en-US" sz="1200"/>
          </a:p>
        </p:txBody>
      </p:sp>
    </p:spTree>
    <p:extLst>
      <p:ext uri="{BB962C8B-B14F-4D97-AF65-F5344CB8AC3E}">
        <p14:creationId xmlns:p14="http://schemas.microsoft.com/office/powerpoint/2010/main" val="422012132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49"/>
            <a:ext cx="5486400" cy="3600451"/>
          </a:xfrm>
          <a:prstGeom prst="rect">
            <a:avLst/>
          </a:prstGeom>
        </p:spPr>
        <p:txBody>
          <a:bodyPr/>
          <a:lstStyle/>
          <a:p>
            <a:endParaRPr kumimoji="1" lang="zh-CN" altLang="en-US" dirty="0"/>
          </a:p>
        </p:txBody>
      </p:sp>
      <p:sp>
        <p:nvSpPr>
          <p:cNvPr id="4" name="日期占位符 3"/>
          <p:cNvSpPr>
            <a:spLocks noGrp="1"/>
          </p:cNvSpPr>
          <p:nvPr>
            <p:ph type="dt" idx="1"/>
          </p:nvPr>
        </p:nvSpPr>
        <p:spPr/>
        <p:txBody>
          <a:bodyPr/>
          <a:lstStyle/>
          <a:p>
            <a:pPr>
              <a:defRPr/>
            </a:pPr>
            <a:fld id="{0A7801E4-2C19-3D48-82E9-F0693F2EC964}" type="datetime1">
              <a:rPr lang="zh-CN" altLang="en-US" smtClean="0"/>
              <a:t>2019/5/7</a:t>
            </a:fld>
            <a:endParaRPr lang="zh-CN" altLang="en-US" sz="1200"/>
          </a:p>
        </p:txBody>
      </p:sp>
      <p:sp>
        <p:nvSpPr>
          <p:cNvPr id="5" name="灯片编号占位符 4"/>
          <p:cNvSpPr>
            <a:spLocks noGrp="1"/>
          </p:cNvSpPr>
          <p:nvPr>
            <p:ph type="sldNum" sz="quarter" idx="5"/>
          </p:nvPr>
        </p:nvSpPr>
        <p:spPr/>
        <p:txBody>
          <a:bodyPr/>
          <a:lstStyle/>
          <a:p>
            <a:fld id="{F188C658-0E70-4561-AF6F-F0DC4D4086A6}" type="slidenum">
              <a:rPr lang="zh-CN" altLang="en-US" smtClean="0"/>
              <a:pPr/>
              <a:t>41</a:t>
            </a:fld>
            <a:endParaRPr lang="zh-CN" altLang="en-US" sz="1200"/>
          </a:p>
        </p:txBody>
      </p:sp>
    </p:spTree>
    <p:extLst>
      <p:ext uri="{BB962C8B-B14F-4D97-AF65-F5344CB8AC3E}">
        <p14:creationId xmlns:p14="http://schemas.microsoft.com/office/powerpoint/2010/main" val="149455193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49"/>
            <a:ext cx="5486400" cy="3600451"/>
          </a:xfrm>
          <a:prstGeom prst="rect">
            <a:avLst/>
          </a:prstGeom>
        </p:spPr>
        <p:txBody>
          <a:bodyPr/>
          <a:lstStyle/>
          <a:p>
            <a:endParaRPr kumimoji="1" lang="zh-CN" altLang="en-US" dirty="0"/>
          </a:p>
        </p:txBody>
      </p:sp>
      <p:sp>
        <p:nvSpPr>
          <p:cNvPr id="4" name="日期占位符 3"/>
          <p:cNvSpPr>
            <a:spLocks noGrp="1"/>
          </p:cNvSpPr>
          <p:nvPr>
            <p:ph type="dt" idx="1"/>
          </p:nvPr>
        </p:nvSpPr>
        <p:spPr/>
        <p:txBody>
          <a:bodyPr/>
          <a:lstStyle/>
          <a:p>
            <a:pPr>
              <a:defRPr/>
            </a:pPr>
            <a:fld id="{92EB42B7-193D-6446-89AA-40BAD5633B3F}" type="datetime1">
              <a:rPr lang="zh-CN" altLang="en-US" smtClean="0"/>
              <a:t>2019/5/7</a:t>
            </a:fld>
            <a:endParaRPr lang="zh-CN" altLang="en-US" sz="1200"/>
          </a:p>
        </p:txBody>
      </p:sp>
      <p:sp>
        <p:nvSpPr>
          <p:cNvPr id="5" name="灯片编号占位符 4"/>
          <p:cNvSpPr>
            <a:spLocks noGrp="1"/>
          </p:cNvSpPr>
          <p:nvPr>
            <p:ph type="sldNum" sz="quarter" idx="5"/>
          </p:nvPr>
        </p:nvSpPr>
        <p:spPr/>
        <p:txBody>
          <a:bodyPr/>
          <a:lstStyle/>
          <a:p>
            <a:fld id="{F188C658-0E70-4561-AF6F-F0DC4D4086A6}" type="slidenum">
              <a:rPr lang="zh-CN" altLang="en-US" smtClean="0"/>
              <a:pPr/>
              <a:t>42</a:t>
            </a:fld>
            <a:endParaRPr lang="zh-CN" altLang="en-US" sz="1200"/>
          </a:p>
        </p:txBody>
      </p:sp>
    </p:spTree>
    <p:extLst>
      <p:ext uri="{BB962C8B-B14F-4D97-AF65-F5344CB8AC3E}">
        <p14:creationId xmlns:p14="http://schemas.microsoft.com/office/powerpoint/2010/main" val="10061031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49"/>
            <a:ext cx="5486400" cy="3600451"/>
          </a:xfrm>
          <a:prstGeom prst="rect">
            <a:avLst/>
          </a:prstGeom>
        </p:spPr>
        <p:txBody>
          <a:bodyPr/>
          <a:lstStyle/>
          <a:p>
            <a:pPr marL="0" indent="0" algn="l" eaLnBrk="1" hangingPunct="1">
              <a:lnSpc>
                <a:spcPct val="120000"/>
              </a:lnSpc>
              <a:buClr>
                <a:srgbClr val="0065B0"/>
              </a:buClr>
              <a:buFont typeface="Wingdings" panose="05000000000000000000" pitchFamily="2" charset="2"/>
              <a:buNone/>
            </a:pPr>
            <a:r>
              <a:rPr lang="zh-CN" altLang="en-US" sz="1800" kern="0" dirty="0">
                <a:latin typeface="微软雅黑" panose="020B0503020204020204" pitchFamily="34" charset="-122"/>
                <a:ea typeface="微软雅黑" panose="020B0503020204020204" pitchFamily="34" charset="-122"/>
                <a:sym typeface="宋体" panose="02010600030101010101" pitchFamily="2" charset="-122"/>
              </a:rPr>
              <a:t>根据高瓴资本</a:t>
            </a:r>
            <a:r>
              <a:rPr lang="en-US" altLang="zh-CN" sz="1800" kern="0" dirty="0">
                <a:latin typeface="微软雅黑" panose="020B0503020204020204" pitchFamily="34" charset="-122"/>
                <a:ea typeface="微软雅黑" panose="020B0503020204020204" pitchFamily="34" charset="-122"/>
                <a:sym typeface="宋体" panose="02010600030101010101" pitchFamily="2" charset="-122"/>
              </a:rPr>
              <a:t>《2018</a:t>
            </a:r>
            <a:r>
              <a:rPr lang="zh-CN" altLang="en-US" sz="1800" kern="0" dirty="0">
                <a:latin typeface="微软雅黑" panose="020B0503020204020204" pitchFamily="34" charset="-122"/>
                <a:ea typeface="微软雅黑" panose="020B0503020204020204" pitchFamily="34" charset="-122"/>
                <a:sym typeface="宋体" panose="02010600030101010101" pitchFamily="2" charset="-122"/>
              </a:rPr>
              <a:t>年互联网趋势报告</a:t>
            </a:r>
            <a:r>
              <a:rPr lang="en-US" altLang="zh-CN" sz="1800" kern="0" dirty="0">
                <a:latin typeface="微软雅黑" panose="020B0503020204020204" pitchFamily="34" charset="-122"/>
                <a:ea typeface="微软雅黑" panose="020B0503020204020204" pitchFamily="34" charset="-122"/>
                <a:sym typeface="宋体" panose="02010600030101010101" pitchFamily="2" charset="-122"/>
              </a:rPr>
              <a:t>》</a:t>
            </a:r>
            <a:r>
              <a:rPr lang="zh-CN" altLang="en-US" sz="1800" kern="0" dirty="0">
                <a:latin typeface="微软雅黑" panose="020B0503020204020204" pitchFamily="34" charset="-122"/>
                <a:ea typeface="微软雅黑" panose="020B0503020204020204" pitchFamily="34" charset="-122"/>
                <a:sym typeface="宋体" panose="02010600030101010101" pitchFamily="2" charset="-122"/>
              </a:rPr>
              <a:t>显示，截至</a:t>
            </a:r>
            <a:r>
              <a:rPr lang="en-US" altLang="zh-CN" sz="1800" kern="0" dirty="0">
                <a:latin typeface="微软雅黑" panose="020B0503020204020204" pitchFamily="34" charset="-122"/>
                <a:ea typeface="微软雅黑" panose="020B0503020204020204" pitchFamily="34" charset="-122"/>
                <a:sym typeface="宋体" panose="02010600030101010101" pitchFamily="2" charset="-122"/>
              </a:rPr>
              <a:t>2018</a:t>
            </a:r>
            <a:r>
              <a:rPr lang="zh-CN" altLang="en-US" sz="1800" kern="0" dirty="0">
                <a:latin typeface="微软雅黑" panose="020B0503020204020204" pitchFamily="34" charset="-122"/>
                <a:ea typeface="微软雅黑" panose="020B0503020204020204" pitchFamily="34" charset="-122"/>
                <a:sym typeface="宋体" panose="02010600030101010101" pitchFamily="2" charset="-122"/>
              </a:rPr>
              <a:t>年</a:t>
            </a:r>
            <a:r>
              <a:rPr lang="en-US" altLang="zh-CN" sz="1800" kern="0" dirty="0">
                <a:latin typeface="微软雅黑" panose="020B0503020204020204" pitchFamily="34" charset="-122"/>
                <a:ea typeface="微软雅黑" panose="020B0503020204020204" pitchFamily="34" charset="-122"/>
                <a:sym typeface="宋体" panose="02010600030101010101" pitchFamily="2" charset="-122"/>
              </a:rPr>
              <a:t>5</a:t>
            </a:r>
            <a:r>
              <a:rPr lang="zh-CN" altLang="en-US" sz="1800" kern="0" dirty="0">
                <a:latin typeface="微软雅黑" panose="020B0503020204020204" pitchFamily="34" charset="-122"/>
                <a:ea typeface="微软雅黑" panose="020B0503020204020204" pitchFamily="34" charset="-122"/>
                <a:sym typeface="宋体" panose="02010600030101010101" pitchFamily="2" charset="-122"/>
              </a:rPr>
              <a:t>月，中国互联网使用数据流量</a:t>
            </a:r>
            <a:r>
              <a:rPr lang="zh-CN" altLang="en-US" sz="1800" kern="0" dirty="0">
                <a:solidFill>
                  <a:srgbClr val="FF0000"/>
                </a:solidFill>
                <a:latin typeface="微软雅黑" panose="020B0503020204020204" pitchFamily="34" charset="-122"/>
                <a:ea typeface="微软雅黑" panose="020B0503020204020204" pitchFamily="34" charset="-122"/>
                <a:sym typeface="宋体" panose="02010600030101010101" pitchFamily="2" charset="-122"/>
              </a:rPr>
              <a:t>同比增长</a:t>
            </a:r>
            <a:r>
              <a:rPr lang="en-US" altLang="zh-CN" sz="1800" kern="0" dirty="0">
                <a:solidFill>
                  <a:srgbClr val="FF0000"/>
                </a:solidFill>
                <a:latin typeface="微软雅黑" panose="020B0503020204020204" pitchFamily="34" charset="-122"/>
                <a:ea typeface="微软雅黑" panose="020B0503020204020204" pitchFamily="34" charset="-122"/>
                <a:sym typeface="宋体" panose="02010600030101010101" pitchFamily="2" charset="-122"/>
              </a:rPr>
              <a:t>162%</a:t>
            </a:r>
            <a:r>
              <a:rPr lang="zh-CN" altLang="en-US" sz="1800" kern="0" dirty="0">
                <a:latin typeface="微软雅黑" panose="020B0503020204020204" pitchFamily="34" charset="-122"/>
                <a:ea typeface="微软雅黑" panose="020B0503020204020204" pitchFamily="34" charset="-122"/>
                <a:sym typeface="宋体" panose="02010600030101010101" pitchFamily="2" charset="-122"/>
              </a:rPr>
              <a:t>，媒体娱乐使用时长</a:t>
            </a:r>
            <a:r>
              <a:rPr lang="zh-CN" altLang="en-US" sz="1800" kern="0" dirty="0">
                <a:solidFill>
                  <a:srgbClr val="FF0000"/>
                </a:solidFill>
                <a:latin typeface="微软雅黑" panose="020B0503020204020204" pitchFamily="34" charset="-122"/>
                <a:ea typeface="微软雅黑" panose="020B0503020204020204" pitchFamily="34" charset="-122"/>
                <a:sym typeface="宋体" panose="02010600030101010101" pitchFamily="2" charset="-122"/>
              </a:rPr>
              <a:t>同比增长</a:t>
            </a:r>
            <a:r>
              <a:rPr lang="en-US" altLang="zh-CN" sz="1800" kern="0" dirty="0">
                <a:solidFill>
                  <a:srgbClr val="FF0000"/>
                </a:solidFill>
                <a:latin typeface="微软雅黑" panose="020B0503020204020204" pitchFamily="34" charset="-122"/>
                <a:ea typeface="微软雅黑" panose="020B0503020204020204" pitchFamily="34" charset="-122"/>
                <a:sym typeface="宋体" panose="02010600030101010101" pitchFamily="2" charset="-122"/>
              </a:rPr>
              <a:t>22%</a:t>
            </a:r>
            <a:r>
              <a:rPr lang="zh-CN" altLang="en-US" sz="1800" kern="0" dirty="0">
                <a:latin typeface="微软雅黑" panose="020B0503020204020204" pitchFamily="34" charset="-122"/>
                <a:ea typeface="微软雅黑" panose="020B0503020204020204" pitchFamily="34" charset="-122"/>
                <a:sym typeface="宋体" panose="02010600030101010101" pitchFamily="2" charset="-122"/>
              </a:rPr>
              <a:t>。</a:t>
            </a:r>
            <a:endParaRPr lang="en-US" altLang="zh-CN" sz="1800" kern="0" dirty="0">
              <a:latin typeface="微软雅黑" panose="020B0503020204020204" pitchFamily="34" charset="-122"/>
              <a:ea typeface="微软雅黑" panose="020B0503020204020204" pitchFamily="34" charset="-122"/>
              <a:sym typeface="宋体" panose="02010600030101010101" pitchFamily="2" charset="-122"/>
            </a:endParaRPr>
          </a:p>
          <a:p>
            <a:pPr marL="0" marR="0" indent="0" algn="l" defTabSz="0" rtl="0" eaLnBrk="1" fontAlgn="base" latinLnBrk="0" hangingPunct="1">
              <a:lnSpc>
                <a:spcPct val="120000"/>
              </a:lnSpc>
              <a:spcBef>
                <a:spcPct val="30000"/>
              </a:spcBef>
              <a:spcAft>
                <a:spcPct val="0"/>
              </a:spcAft>
              <a:buClr>
                <a:srgbClr val="0065B0"/>
              </a:buClr>
              <a:buSzTx/>
              <a:buFont typeface="Wingdings" panose="05000000000000000000" pitchFamily="2" charset="2"/>
              <a:buNone/>
              <a:tabLst/>
              <a:defRPr/>
            </a:pPr>
            <a:r>
              <a:rPr lang="zh-CN" altLang="en-US" sz="1800" kern="0" dirty="0">
                <a:latin typeface="微软雅黑" panose="020B0503020204020204" pitchFamily="34" charset="-122"/>
                <a:ea typeface="微软雅黑" panose="020B0503020204020204" pitchFamily="34" charset="-122"/>
                <a:sym typeface="宋体" panose="02010600030101010101" pitchFamily="2" charset="-122"/>
              </a:rPr>
              <a:t>由此可见，多媒体资源使用越来越多</a:t>
            </a:r>
            <a:endParaRPr lang="en-US" altLang="zh-CN" sz="1800" kern="0" dirty="0">
              <a:latin typeface="微软雅黑" panose="020B0503020204020204" pitchFamily="34" charset="-122"/>
              <a:ea typeface="微软雅黑" panose="020B0503020204020204" pitchFamily="34" charset="-122"/>
              <a:sym typeface="宋体" panose="02010600030101010101" pitchFamily="2" charset="-122"/>
            </a:endParaRPr>
          </a:p>
          <a:p>
            <a:pPr marL="0" indent="0" algn="l" eaLnBrk="1" hangingPunct="1">
              <a:lnSpc>
                <a:spcPct val="120000"/>
              </a:lnSpc>
              <a:buClr>
                <a:srgbClr val="0065B0"/>
              </a:buClr>
              <a:buFont typeface="Wingdings" panose="05000000000000000000" pitchFamily="2" charset="2"/>
              <a:buNone/>
            </a:pPr>
            <a:r>
              <a:rPr lang="zh-CN" altLang="en-US" sz="1800" kern="0" dirty="0">
                <a:latin typeface="微软雅黑" panose="020B0503020204020204" pitchFamily="34" charset="-122"/>
                <a:ea typeface="微软雅黑" panose="020B0503020204020204" pitchFamily="34" charset="-122"/>
                <a:sym typeface="宋体" panose="02010600030101010101" pitchFamily="2" charset="-122"/>
              </a:rPr>
              <a:t>网络中多媒体资源包括的文本、图片、音视频等</a:t>
            </a:r>
            <a:r>
              <a:rPr lang="zh-CN" altLang="en-US" sz="1600" kern="0" dirty="0">
                <a:latin typeface="微软雅黑" panose="020B0503020204020204" pitchFamily="34" charset="-122"/>
                <a:ea typeface="微软雅黑" panose="020B0503020204020204" pitchFamily="34" charset="-122"/>
                <a:sym typeface="宋体" panose="02010600030101010101" pitchFamily="2" charset="-122"/>
              </a:rPr>
              <a:t>，这些不同类型的多媒体资源丰富了所表达内容的形式，这些不同形式的表达往往存在着语义上的</a:t>
            </a:r>
            <a:r>
              <a:rPr lang="zh-CN" altLang="en-US" sz="1600" b="1" kern="0" dirty="0">
                <a:solidFill>
                  <a:srgbClr val="FF0000"/>
                </a:solidFill>
                <a:latin typeface="微软雅黑" panose="020B0503020204020204" pitchFamily="34" charset="-122"/>
                <a:ea typeface="微软雅黑" panose="020B0503020204020204" pitchFamily="34" charset="-122"/>
                <a:sym typeface="宋体" panose="02010600030101010101" pitchFamily="2" charset="-122"/>
              </a:rPr>
              <a:t>关联性</a:t>
            </a:r>
            <a:endParaRPr lang="en-US" altLang="zh-CN" sz="1600" b="1" kern="0" dirty="0">
              <a:solidFill>
                <a:srgbClr val="FF0000"/>
              </a:solidFill>
              <a:latin typeface="微软雅黑" panose="020B0503020204020204" pitchFamily="34" charset="-122"/>
              <a:ea typeface="微软雅黑" panose="020B0503020204020204" pitchFamily="34" charset="-122"/>
              <a:sym typeface="宋体" panose="02010600030101010101" pitchFamily="2" charset="-122"/>
            </a:endParaRPr>
          </a:p>
          <a:p>
            <a:pPr marL="0" indent="0" algn="l" eaLnBrk="1" hangingPunct="1">
              <a:lnSpc>
                <a:spcPct val="120000"/>
              </a:lnSpc>
              <a:buClr>
                <a:srgbClr val="0065B0"/>
              </a:buClr>
              <a:buFont typeface="Wingdings" panose="05000000000000000000" pitchFamily="2" charset="2"/>
              <a:buNone/>
            </a:pPr>
            <a:r>
              <a:rPr lang="zh-CN" altLang="en-US" sz="1600" b="1" kern="0" dirty="0">
                <a:solidFill>
                  <a:srgbClr val="FF0000"/>
                </a:solidFill>
                <a:latin typeface="微软雅黑" panose="020B0503020204020204" pitchFamily="34" charset="-122"/>
                <a:ea typeface="微软雅黑" panose="020B0503020204020204" pitchFamily="34" charset="-122"/>
                <a:sym typeface="宋体" panose="02010600030101010101" pitchFamily="2" charset="-122"/>
              </a:rPr>
              <a:t>如果能够</a:t>
            </a:r>
            <a:r>
              <a:rPr lang="zh-CN" altLang="en-US" sz="1600" kern="0" dirty="0">
                <a:latin typeface="微软雅黑" panose="020B0503020204020204" pitchFamily="34" charset="-122"/>
                <a:ea typeface="微软雅黑" panose="020B0503020204020204" pitchFamily="34" charset="-122"/>
                <a:sym typeface="宋体" panose="02010600030101010101" pitchFamily="2" charset="-122"/>
              </a:rPr>
              <a:t>对不同形式的表达的多媒体资源进行关联，就能从</a:t>
            </a:r>
            <a:r>
              <a:rPr lang="zh-CN" altLang="en-US" sz="1600" b="1" kern="0" dirty="0">
                <a:solidFill>
                  <a:srgbClr val="FF0000"/>
                </a:solidFill>
                <a:latin typeface="微软雅黑" panose="020B0503020204020204" pitchFamily="34" charset="-122"/>
                <a:ea typeface="微软雅黑" panose="020B0503020204020204" pitchFamily="34" charset="-122"/>
                <a:sym typeface="宋体" panose="02010600030101010101" pitchFamily="2" charset="-122"/>
              </a:rPr>
              <a:t>多角度全面了解资源</a:t>
            </a:r>
            <a:r>
              <a:rPr lang="zh-CN" altLang="en-US" sz="1600" kern="0" dirty="0">
                <a:latin typeface="微软雅黑" panose="020B0503020204020204" pitchFamily="34" charset="-122"/>
                <a:ea typeface="微软雅黑" panose="020B0503020204020204" pitchFamily="34" charset="-122"/>
                <a:sym typeface="宋体" panose="02010600030101010101" pitchFamily="2" charset="-122"/>
              </a:rPr>
              <a:t>所蕴含的语义，有助于测量网络中的资源，了解网络中的资源分布情况，为服务提供商</a:t>
            </a:r>
            <a:r>
              <a:rPr lang="zh-CN" altLang="en-US" sz="1600" b="1" kern="0" dirty="0">
                <a:solidFill>
                  <a:srgbClr val="FF0000"/>
                </a:solidFill>
                <a:latin typeface="微软雅黑" panose="020B0503020204020204" pitchFamily="34" charset="-122"/>
                <a:ea typeface="微软雅黑" panose="020B0503020204020204" pitchFamily="34" charset="-122"/>
                <a:sym typeface="宋体" panose="02010600030101010101" pitchFamily="2" charset="-122"/>
              </a:rPr>
              <a:t>提供服务优化建议</a:t>
            </a:r>
            <a:endParaRPr lang="en-US" altLang="zh-CN" dirty="0"/>
          </a:p>
        </p:txBody>
      </p:sp>
      <p:sp>
        <p:nvSpPr>
          <p:cNvPr id="4" name="日期占位符 3"/>
          <p:cNvSpPr>
            <a:spLocks noGrp="1"/>
          </p:cNvSpPr>
          <p:nvPr>
            <p:ph type="dt" idx="10"/>
          </p:nvPr>
        </p:nvSpPr>
        <p:spPr/>
        <p:txBody>
          <a:bodyPr/>
          <a:lstStyle/>
          <a:p>
            <a:pPr>
              <a:defRPr/>
            </a:pPr>
            <a:fld id="{B2CF7B24-8785-BB41-A9DA-9D7A12479DD8}" type="datetime1">
              <a:rPr lang="zh-CN" altLang="en-US" smtClean="0"/>
              <a:t>2019/5/7</a:t>
            </a:fld>
            <a:endParaRPr lang="zh-CN" altLang="en-US" sz="1200"/>
          </a:p>
        </p:txBody>
      </p:sp>
      <p:sp>
        <p:nvSpPr>
          <p:cNvPr id="5" name="灯片编号占位符 4"/>
          <p:cNvSpPr>
            <a:spLocks noGrp="1"/>
          </p:cNvSpPr>
          <p:nvPr>
            <p:ph type="sldNum" sz="quarter" idx="11"/>
          </p:nvPr>
        </p:nvSpPr>
        <p:spPr/>
        <p:txBody>
          <a:bodyPr/>
          <a:lstStyle/>
          <a:p>
            <a:fld id="{F188C658-0E70-4561-AF6F-F0DC4D4086A6}" type="slidenum">
              <a:rPr lang="zh-CN" altLang="en-US" smtClean="0"/>
              <a:pPr/>
              <a:t>4</a:t>
            </a:fld>
            <a:endParaRPr lang="zh-CN" altLang="en-US" sz="1200"/>
          </a:p>
        </p:txBody>
      </p:sp>
    </p:spTree>
    <p:extLst>
      <p:ext uri="{BB962C8B-B14F-4D97-AF65-F5344CB8AC3E}">
        <p14:creationId xmlns:p14="http://schemas.microsoft.com/office/powerpoint/2010/main" val="23452038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pPr marL="285750" indent="-285750" algn="just" eaLnBrk="1" hangingPunct="1">
              <a:lnSpc>
                <a:spcPct val="120000"/>
              </a:lnSpc>
              <a:buClr>
                <a:srgbClr val="0065B0"/>
              </a:buClr>
              <a:buFont typeface="Wingdings" panose="05000000000000000000" pitchFamily="2" charset="2"/>
              <a:buChar char="l"/>
            </a:pPr>
            <a:r>
              <a:rPr lang="zh-CN" altLang="en-US" sz="1200" kern="0" dirty="0">
                <a:latin typeface="Microsoft YaHei" panose="020B0503020204020204" pitchFamily="34" charset="-122"/>
                <a:ea typeface="Microsoft YaHei" panose="020B0503020204020204" pitchFamily="34" charset="-122"/>
                <a:sym typeface="宋体" panose="02010600030101010101" pitchFamily="2" charset="-122"/>
              </a:rPr>
              <a:t>不同页面中的媒体资源是分离传输的</a:t>
            </a:r>
            <a:endParaRPr lang="en-US" altLang="zh-CN" sz="1200" kern="0" dirty="0">
              <a:latin typeface="Microsoft YaHei" panose="020B0503020204020204" pitchFamily="34" charset="-122"/>
              <a:ea typeface="Microsoft YaHei" panose="020B0503020204020204" pitchFamily="34" charset="-122"/>
              <a:sym typeface="宋体" panose="02010600030101010101" pitchFamily="2" charset="-122"/>
            </a:endParaRPr>
          </a:p>
          <a:p>
            <a:pPr marL="285750" indent="-285750" algn="just" eaLnBrk="1" hangingPunct="1">
              <a:lnSpc>
                <a:spcPct val="120000"/>
              </a:lnSpc>
              <a:buClr>
                <a:srgbClr val="0065B0"/>
              </a:buClr>
              <a:buFont typeface="Wingdings" panose="05000000000000000000" pitchFamily="2" charset="2"/>
              <a:buChar char="l"/>
            </a:pPr>
            <a:r>
              <a:rPr lang="zh-CN" altLang="en-US" sz="1200" kern="0" dirty="0">
                <a:latin typeface="Microsoft YaHei" panose="020B0503020204020204" pitchFamily="34" charset="-122"/>
                <a:ea typeface="Microsoft YaHei" panose="020B0503020204020204" pitchFamily="34" charset="-122"/>
                <a:sym typeface="宋体" panose="02010600030101010101" pitchFamily="2" charset="-122"/>
              </a:rPr>
              <a:t>同一页面中的媒体资源，也是分离传输的</a:t>
            </a:r>
          </a:p>
          <a:p>
            <a:pPr marL="285750" marR="0" lvl="0" indent="-285750" algn="just" defTabSz="0" rtl="0" eaLnBrk="1" fontAlgn="base" latinLnBrk="0" hangingPunct="1">
              <a:lnSpc>
                <a:spcPct val="120000"/>
              </a:lnSpc>
              <a:spcBef>
                <a:spcPct val="30000"/>
              </a:spcBef>
              <a:spcAft>
                <a:spcPct val="0"/>
              </a:spcAft>
              <a:buClr>
                <a:srgbClr val="0065B0"/>
              </a:buClr>
              <a:buSzTx/>
              <a:buFont typeface="Wingdings" panose="05000000000000000000" pitchFamily="2" charset="2"/>
              <a:buChar char="l"/>
              <a:tabLst/>
              <a:defRPr/>
            </a:pPr>
            <a:r>
              <a:rPr lang="zh-CN" altLang="en-US" sz="1200" kern="0" dirty="0">
                <a:latin typeface="Kaiti SC" panose="02010600040101010101" pitchFamily="2" charset="-122"/>
                <a:ea typeface="Kaiti SC" panose="02010600040101010101" pitchFamily="2" charset="-122"/>
                <a:sym typeface="宋体" panose="02010600030101010101" pitchFamily="2" charset="-122"/>
              </a:rPr>
              <a:t>互联网中的资源，无论在相同页面还是不同页面，在网络中都是分离传输的</a:t>
            </a:r>
            <a:endParaRPr lang="en-US" altLang="zh-CN" sz="1200" kern="0" dirty="0">
              <a:latin typeface="Kaiti SC" panose="02010600040101010101" pitchFamily="2" charset="-122"/>
              <a:ea typeface="Kaiti SC" panose="02010600040101010101" pitchFamily="2" charset="-122"/>
              <a:sym typeface="宋体" panose="02010600030101010101" pitchFamily="2" charset="-122"/>
            </a:endParaRPr>
          </a:p>
          <a:p>
            <a:pPr marL="285750" indent="-285750" algn="just" eaLnBrk="1" hangingPunct="1">
              <a:lnSpc>
                <a:spcPct val="120000"/>
              </a:lnSpc>
              <a:buClr>
                <a:srgbClr val="0065B0"/>
              </a:buClr>
              <a:buFont typeface="Wingdings" panose="05000000000000000000" pitchFamily="2" charset="2"/>
              <a:buChar char="l"/>
            </a:pPr>
            <a:endParaRPr lang="en-US" altLang="zh-CN" sz="1200" dirty="0">
              <a:solidFill>
                <a:schemeClr val="bg1"/>
              </a:solidFill>
              <a:latin typeface="微软雅黑" panose="020B0503020204020204" pitchFamily="34" charset="-122"/>
              <a:ea typeface="微软雅黑" panose="020B0503020204020204" pitchFamily="34" charset="-122"/>
            </a:endParaRPr>
          </a:p>
        </p:txBody>
      </p:sp>
      <p:sp>
        <p:nvSpPr>
          <p:cNvPr id="4" name="日期占位符 3"/>
          <p:cNvSpPr>
            <a:spLocks noGrp="1"/>
          </p:cNvSpPr>
          <p:nvPr>
            <p:ph type="dt" idx="10"/>
          </p:nvPr>
        </p:nvSpPr>
        <p:spPr/>
        <p:txBody>
          <a:bodyPr/>
          <a:lstStyle/>
          <a:p>
            <a:pPr>
              <a:defRPr/>
            </a:pPr>
            <a:fld id="{0D1723AD-397F-8145-A996-50377E5C75FE}" type="datetime1">
              <a:rPr lang="zh-CN" altLang="en-US" smtClean="0"/>
              <a:t>2019/5/7</a:t>
            </a:fld>
            <a:endParaRPr lang="zh-CN" altLang="en-US" sz="1200"/>
          </a:p>
        </p:txBody>
      </p:sp>
      <p:sp>
        <p:nvSpPr>
          <p:cNvPr id="5" name="灯片编号占位符 4"/>
          <p:cNvSpPr>
            <a:spLocks noGrp="1"/>
          </p:cNvSpPr>
          <p:nvPr>
            <p:ph type="sldNum" sz="quarter" idx="11"/>
          </p:nvPr>
        </p:nvSpPr>
        <p:spPr/>
        <p:txBody>
          <a:bodyPr/>
          <a:lstStyle/>
          <a:p>
            <a:fld id="{F188C658-0E70-4561-AF6F-F0DC4D4086A6}" type="slidenum">
              <a:rPr lang="zh-CN" altLang="en-US" smtClean="0"/>
              <a:pPr/>
              <a:t>5</a:t>
            </a:fld>
            <a:endParaRPr lang="zh-CN" altLang="en-US" sz="1200"/>
          </a:p>
        </p:txBody>
      </p:sp>
    </p:spTree>
    <p:extLst>
      <p:ext uri="{BB962C8B-B14F-4D97-AF65-F5344CB8AC3E}">
        <p14:creationId xmlns:p14="http://schemas.microsoft.com/office/powerpoint/2010/main" val="34757418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r>
              <a:rPr lang="zh-CN" altLang="en-US" sz="1200" kern="0" dirty="0">
                <a:latin typeface="微软雅黑 Light" panose="020B0502040204020203" pitchFamily="34" charset="-122"/>
                <a:ea typeface="微软雅黑 Light" panose="020B0502040204020203" pitchFamily="34" charset="-122"/>
                <a:sym typeface="宋体" panose="02010600030101010101" pitchFamily="2" charset="-122"/>
              </a:rPr>
              <a:t>但是，同一页面中的媒体资源，往往存在着语义上的关联性</a:t>
            </a:r>
            <a:endParaRPr lang="en-US" altLang="zh-CN" sz="1200" kern="0" dirty="0">
              <a:latin typeface="微软雅黑 Light" panose="020B0502040204020203" pitchFamily="34" charset="-122"/>
              <a:ea typeface="微软雅黑 Light" panose="020B0502040204020203" pitchFamily="34" charset="-122"/>
              <a:sym typeface="宋体" panose="02010600030101010101" pitchFamily="2" charset="-122"/>
            </a:endParaRPr>
          </a:p>
          <a:p>
            <a:pPr marL="0" marR="0" lvl="0" indent="0" algn="l" defTabSz="0" rtl="0" eaLnBrk="0" fontAlgn="base" latinLnBrk="0" hangingPunct="0">
              <a:lnSpc>
                <a:spcPct val="100000"/>
              </a:lnSpc>
              <a:spcBef>
                <a:spcPct val="30000"/>
              </a:spcBef>
              <a:spcAft>
                <a:spcPct val="0"/>
              </a:spcAft>
              <a:buClrTx/>
              <a:buSzTx/>
              <a:buFontTx/>
              <a:buNone/>
              <a:tabLst/>
              <a:defRPr/>
            </a:pPr>
            <a:r>
              <a:rPr lang="zh-CN" altLang="en-US" sz="1200" dirty="0">
                <a:solidFill>
                  <a:schemeClr val="bg1"/>
                </a:solidFill>
                <a:latin typeface="微软雅黑" panose="020B0503020204020204" pitchFamily="34" charset="-122"/>
                <a:ea typeface="微软雅黑" panose="020B0503020204020204" pitchFamily="34" charset="-122"/>
              </a:rPr>
              <a:t>如图所示，用户在访问这个视频网页的过程中，会产生多次访问，这些访问分别获取到网页中的视频节目、文本描述信息、略缩图等资源，这些资源在这个网页中表达的是相同的语义信息，</a:t>
            </a:r>
            <a:r>
              <a:rPr lang="zh-CN" altLang="en-US" sz="1200" kern="0" dirty="0">
                <a:latin typeface="微软雅黑 Light" panose="020B0502040204020203" pitchFamily="34" charset="-122"/>
                <a:ea typeface="微软雅黑 Light" panose="020B0502040204020203" pitchFamily="34" charset="-122"/>
                <a:sym typeface="宋体" panose="02010600030101010101" pitchFamily="2" charset="-122"/>
              </a:rPr>
              <a:t>如果能将它们进行关联，就可以更好的理解资源所蕴含的语义。</a:t>
            </a:r>
            <a:endParaRPr lang="en-US" altLang="zh-CN" sz="1200" kern="0" dirty="0">
              <a:latin typeface="微软雅黑 Light" panose="020B0502040204020203" pitchFamily="34" charset="-122"/>
              <a:ea typeface="微软雅黑 Light" panose="020B0502040204020203" pitchFamily="34" charset="-122"/>
              <a:sym typeface="宋体" panose="02010600030101010101" pitchFamily="2" charset="-122"/>
            </a:endParaRPr>
          </a:p>
          <a:p>
            <a:r>
              <a:rPr lang="zh-CN" altLang="en-US" sz="1200" kern="0" dirty="0">
                <a:latin typeface="微软雅黑 Light" panose="020B0502040204020203" pitchFamily="34" charset="-122"/>
                <a:ea typeface="微软雅黑 Light" panose="020B0502040204020203" pitchFamily="34" charset="-122"/>
                <a:sym typeface="宋体" panose="02010600030101010101" pitchFamily="2" charset="-122"/>
              </a:rPr>
              <a:t>用户在访问的过程中，会产生多次访问，这些访问所指向的内容以不同的形式和角度对该资源信息进行描述。</a:t>
            </a:r>
            <a:endParaRPr lang="en-US" altLang="zh-CN" sz="1200" dirty="0">
              <a:solidFill>
                <a:schemeClr val="bg1"/>
              </a:solidFill>
              <a:latin typeface="微软雅黑" panose="020B0503020204020204" pitchFamily="34" charset="-122"/>
              <a:ea typeface="微软雅黑" panose="020B0503020204020204" pitchFamily="34" charset="-122"/>
            </a:endParaRPr>
          </a:p>
        </p:txBody>
      </p:sp>
      <p:sp>
        <p:nvSpPr>
          <p:cNvPr id="4" name="日期占位符 3"/>
          <p:cNvSpPr>
            <a:spLocks noGrp="1"/>
          </p:cNvSpPr>
          <p:nvPr>
            <p:ph type="dt" idx="10"/>
          </p:nvPr>
        </p:nvSpPr>
        <p:spPr/>
        <p:txBody>
          <a:bodyPr/>
          <a:lstStyle/>
          <a:p>
            <a:pPr>
              <a:defRPr/>
            </a:pPr>
            <a:fld id="{D251CE1D-D1D9-7A4B-9E14-6112DF651750}" type="datetime1">
              <a:rPr lang="zh-CN" altLang="en-US" smtClean="0"/>
              <a:t>2019/5/7</a:t>
            </a:fld>
            <a:endParaRPr lang="zh-CN" altLang="en-US" sz="1200"/>
          </a:p>
        </p:txBody>
      </p:sp>
      <p:sp>
        <p:nvSpPr>
          <p:cNvPr id="5" name="灯片编号占位符 4"/>
          <p:cNvSpPr>
            <a:spLocks noGrp="1"/>
          </p:cNvSpPr>
          <p:nvPr>
            <p:ph type="sldNum" sz="quarter" idx="11"/>
          </p:nvPr>
        </p:nvSpPr>
        <p:spPr/>
        <p:txBody>
          <a:bodyPr/>
          <a:lstStyle/>
          <a:p>
            <a:fld id="{F188C658-0E70-4561-AF6F-F0DC4D4086A6}" type="slidenum">
              <a:rPr lang="zh-CN" altLang="en-US" smtClean="0"/>
              <a:pPr/>
              <a:t>6</a:t>
            </a:fld>
            <a:endParaRPr lang="zh-CN" altLang="en-US" sz="1200"/>
          </a:p>
        </p:txBody>
      </p:sp>
    </p:spTree>
    <p:extLst>
      <p:ext uri="{BB962C8B-B14F-4D97-AF65-F5344CB8AC3E}">
        <p14:creationId xmlns:p14="http://schemas.microsoft.com/office/powerpoint/2010/main" val="12937418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r>
              <a:rPr lang="zh-CN" altLang="en-US" sz="1200" kern="0" dirty="0">
                <a:latin typeface="Microsoft YaHei" panose="020B0503020204020204" pitchFamily="34" charset="-122"/>
                <a:ea typeface="Microsoft YaHei" panose="020B0503020204020204" pitchFamily="34" charset="-122"/>
                <a:sym typeface="宋体" panose="02010600030101010101" pitchFamily="2" charset="-122"/>
              </a:rPr>
              <a:t>对</a:t>
            </a:r>
            <a:r>
              <a:rPr lang="en-US" altLang="zh-CN" sz="1200" kern="0" dirty="0">
                <a:latin typeface="Microsoft YaHei" panose="020B0503020204020204" pitchFamily="34" charset="-122"/>
                <a:ea typeface="Microsoft YaHei" panose="020B0503020204020204" pitchFamily="34" charset="-122"/>
                <a:sym typeface="宋体" panose="02010600030101010101" pitchFamily="2" charset="-122"/>
              </a:rPr>
              <a:t>	</a:t>
            </a:r>
            <a:r>
              <a:rPr lang="zh-CN" altLang="en-US" sz="1200" kern="0" dirty="0">
                <a:latin typeface="Microsoft YaHei" panose="020B0503020204020204" pitchFamily="34" charset="-122"/>
                <a:ea typeface="Microsoft YaHei" panose="020B0503020204020204" pitchFamily="34" charset="-122"/>
                <a:sym typeface="宋体" panose="02010600030101010101" pitchFamily="2" charset="-122"/>
              </a:rPr>
              <a:t>不同的页面中表达相同的资源进行关联，完整资源表达信息</a:t>
            </a:r>
            <a:endParaRPr lang="en-US" altLang="zh-CN" sz="1200" kern="0" dirty="0">
              <a:latin typeface="Microsoft YaHei" panose="020B0503020204020204" pitchFamily="34" charset="-122"/>
              <a:ea typeface="Microsoft YaHei" panose="020B0503020204020204" pitchFamily="34" charset="-122"/>
              <a:sym typeface="宋体" panose="02010600030101010101" pitchFamily="2" charset="-122"/>
            </a:endParaRPr>
          </a:p>
          <a:p>
            <a:endParaRPr lang="en-US" altLang="zh-CN" sz="1200" dirty="0">
              <a:solidFill>
                <a:schemeClr val="bg1"/>
              </a:solidFill>
              <a:latin typeface="微软雅黑" panose="020B0503020204020204" pitchFamily="34" charset="-122"/>
              <a:ea typeface="微软雅黑" panose="020B0503020204020204" pitchFamily="34" charset="-122"/>
            </a:endParaRPr>
          </a:p>
          <a:p>
            <a:r>
              <a:rPr lang="zh-CN" altLang="en-US" sz="1200" dirty="0">
                <a:solidFill>
                  <a:schemeClr val="bg1"/>
                </a:solidFill>
                <a:latin typeface="微软雅黑" panose="020B0503020204020204" pitchFamily="34" charset="-122"/>
                <a:ea typeface="微软雅黑" panose="020B0503020204020204" pitchFamily="34" charset="-122"/>
              </a:rPr>
              <a:t>比如我们在浏览视频网页的时候，可以看见一些相同的视频，这些视频的节目及其标题和描述信息，都是相同或者高度相似的。然而如果从流量日志的角度，可以发现，这些视频节目的传输信息是不同的，很难将他们联系在一起；因此，如果能够根据音视频节目的文本描述信息关联这些资源，就可以完整不同页面之间的资源</a:t>
            </a:r>
            <a:endParaRPr lang="en-US" altLang="zh-CN" sz="1200" dirty="0">
              <a:solidFill>
                <a:schemeClr val="bg1"/>
              </a:solidFill>
              <a:latin typeface="微软雅黑" panose="020B0503020204020204" pitchFamily="34" charset="-122"/>
              <a:ea typeface="微软雅黑" panose="020B0503020204020204" pitchFamily="34" charset="-122"/>
            </a:endParaRPr>
          </a:p>
          <a:p>
            <a:pPr algn="just" eaLnBrk="1" hangingPunct="1">
              <a:lnSpc>
                <a:spcPct val="120000"/>
              </a:lnSpc>
            </a:pPr>
            <a:r>
              <a:rPr lang="zh-CN" altLang="en-US" sz="1200" dirty="0">
                <a:solidFill>
                  <a:schemeClr val="bg1"/>
                </a:solidFill>
                <a:latin typeface="微软雅黑" panose="020B0503020204020204" pitchFamily="34" charset="-122"/>
                <a:ea typeface="微软雅黑" panose="020B0503020204020204" pitchFamily="34" charset="-122"/>
              </a:rPr>
              <a:t>也就是说，</a:t>
            </a:r>
            <a:r>
              <a:rPr lang="zh-CN" altLang="en-US" sz="1200" kern="0" dirty="0">
                <a:latin typeface="Kaiti SC" panose="02010600040101010101" pitchFamily="2" charset="-122"/>
                <a:ea typeface="Kaiti SC" panose="02010600040101010101" pitchFamily="2" charset="-122"/>
                <a:sym typeface="宋体" panose="02010600030101010101" pitchFamily="2" charset="-122"/>
              </a:rPr>
              <a:t>用户在访问网站时，会发现许多相同语义的多媒体资源在不同网页中出现，这些具有</a:t>
            </a:r>
            <a:r>
              <a:rPr lang="zh-CN" altLang="en-US" sz="1200" b="1" kern="0" dirty="0">
                <a:solidFill>
                  <a:srgbClr val="FF0000"/>
                </a:solidFill>
                <a:latin typeface="Kaiti SC" panose="02010600040101010101" pitchFamily="2" charset="-122"/>
                <a:ea typeface="Kaiti SC" panose="02010600040101010101" pitchFamily="2" charset="-122"/>
                <a:sym typeface="宋体" panose="02010600030101010101" pitchFamily="2" charset="-122"/>
              </a:rPr>
              <a:t>相同文本信息的音视频节目的</a:t>
            </a:r>
            <a:r>
              <a:rPr lang="en-US" altLang="zh-CN" sz="1200" b="1" kern="0" dirty="0">
                <a:solidFill>
                  <a:srgbClr val="FF0000"/>
                </a:solidFill>
                <a:latin typeface="Kaiti SC" panose="02010600040101010101" pitchFamily="2" charset="-122"/>
                <a:ea typeface="Kaiti SC" panose="02010600040101010101" pitchFamily="2" charset="-122"/>
                <a:sym typeface="宋体" panose="02010600030101010101" pitchFamily="2" charset="-122"/>
              </a:rPr>
              <a:t>URL</a:t>
            </a:r>
            <a:r>
              <a:rPr lang="zh-CN" altLang="en-US" sz="1200" b="1" kern="0" dirty="0">
                <a:solidFill>
                  <a:srgbClr val="FF0000"/>
                </a:solidFill>
                <a:latin typeface="Kaiti SC" panose="02010600040101010101" pitchFamily="2" charset="-122"/>
                <a:ea typeface="Kaiti SC" panose="02010600040101010101" pitchFamily="2" charset="-122"/>
                <a:sym typeface="宋体" panose="02010600030101010101" pitchFamily="2" charset="-122"/>
              </a:rPr>
              <a:t>是不同</a:t>
            </a:r>
            <a:r>
              <a:rPr lang="zh-CN" altLang="en-US" sz="1200" kern="0" dirty="0">
                <a:latin typeface="Kaiti SC" panose="02010600040101010101" pitchFamily="2" charset="-122"/>
                <a:ea typeface="Kaiti SC" panose="02010600040101010101" pitchFamily="2" charset="-122"/>
                <a:sym typeface="宋体" panose="02010600030101010101" pitchFamily="2" charset="-122"/>
              </a:rPr>
              <a:t>的。如能够根据文本信息对资源进行关联，可以更好的刻画多媒体资源的信息。</a:t>
            </a:r>
            <a:endParaRPr lang="en-US" altLang="zh-CN" sz="1200" kern="0" dirty="0">
              <a:latin typeface="Kaiti SC" panose="02010600040101010101" pitchFamily="2" charset="-122"/>
              <a:ea typeface="Kaiti SC" panose="02010600040101010101" pitchFamily="2" charset="-122"/>
              <a:sym typeface="宋体" panose="02010600030101010101" pitchFamily="2" charset="-122"/>
            </a:endParaRPr>
          </a:p>
        </p:txBody>
      </p:sp>
      <p:sp>
        <p:nvSpPr>
          <p:cNvPr id="4" name="日期占位符 3"/>
          <p:cNvSpPr>
            <a:spLocks noGrp="1"/>
          </p:cNvSpPr>
          <p:nvPr>
            <p:ph type="dt" idx="10"/>
          </p:nvPr>
        </p:nvSpPr>
        <p:spPr/>
        <p:txBody>
          <a:bodyPr/>
          <a:lstStyle/>
          <a:p>
            <a:pPr>
              <a:defRPr/>
            </a:pPr>
            <a:fld id="{6BA2FB35-C03A-5B47-AD58-8B251E4D23AC}" type="datetime1">
              <a:rPr lang="zh-CN" altLang="en-US" smtClean="0"/>
              <a:t>2019/5/7</a:t>
            </a:fld>
            <a:endParaRPr lang="zh-CN" altLang="en-US" sz="1200"/>
          </a:p>
        </p:txBody>
      </p:sp>
      <p:sp>
        <p:nvSpPr>
          <p:cNvPr id="5" name="灯片编号占位符 4"/>
          <p:cNvSpPr>
            <a:spLocks noGrp="1"/>
          </p:cNvSpPr>
          <p:nvPr>
            <p:ph type="sldNum" sz="quarter" idx="11"/>
          </p:nvPr>
        </p:nvSpPr>
        <p:spPr/>
        <p:txBody>
          <a:bodyPr/>
          <a:lstStyle/>
          <a:p>
            <a:fld id="{F188C658-0E70-4561-AF6F-F0DC4D4086A6}" type="slidenum">
              <a:rPr lang="zh-CN" altLang="en-US" smtClean="0"/>
              <a:pPr/>
              <a:t>7</a:t>
            </a:fld>
            <a:endParaRPr lang="zh-CN" altLang="en-US" sz="1200"/>
          </a:p>
        </p:txBody>
      </p:sp>
    </p:spTree>
    <p:extLst>
      <p:ext uri="{BB962C8B-B14F-4D97-AF65-F5344CB8AC3E}">
        <p14:creationId xmlns:p14="http://schemas.microsoft.com/office/powerpoint/2010/main" val="30096084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r>
              <a:rPr kumimoji="1" lang="zh-CN" altLang="en-US" dirty="0"/>
              <a:t>截下来介绍一下资源关联问题的研究现状</a:t>
            </a:r>
          </a:p>
        </p:txBody>
      </p:sp>
      <p:sp>
        <p:nvSpPr>
          <p:cNvPr id="4" name="日期占位符 3"/>
          <p:cNvSpPr>
            <a:spLocks noGrp="1"/>
          </p:cNvSpPr>
          <p:nvPr>
            <p:ph type="dt" idx="1"/>
          </p:nvPr>
        </p:nvSpPr>
        <p:spPr/>
        <p:txBody>
          <a:bodyPr/>
          <a:lstStyle/>
          <a:p>
            <a:pPr>
              <a:defRPr/>
            </a:pPr>
            <a:fld id="{44FF25EB-22B2-E942-98A1-D026F5B9DDAA}" type="datetime1">
              <a:rPr lang="zh-CN" altLang="en-US" smtClean="0"/>
              <a:t>2019/5/7</a:t>
            </a:fld>
            <a:endParaRPr lang="zh-CN" altLang="en-US" sz="1200"/>
          </a:p>
        </p:txBody>
      </p:sp>
      <p:sp>
        <p:nvSpPr>
          <p:cNvPr id="5" name="灯片编号占位符 4"/>
          <p:cNvSpPr>
            <a:spLocks noGrp="1"/>
          </p:cNvSpPr>
          <p:nvPr>
            <p:ph type="sldNum" sz="quarter" idx="5"/>
          </p:nvPr>
        </p:nvSpPr>
        <p:spPr/>
        <p:txBody>
          <a:bodyPr/>
          <a:lstStyle/>
          <a:p>
            <a:fld id="{F188C658-0E70-4561-AF6F-F0DC4D4086A6}" type="slidenum">
              <a:rPr lang="zh-CN" altLang="en-US" smtClean="0"/>
              <a:pPr/>
              <a:t>8</a:t>
            </a:fld>
            <a:endParaRPr lang="zh-CN" altLang="en-US" sz="1200"/>
          </a:p>
        </p:txBody>
      </p:sp>
    </p:spTree>
    <p:extLst>
      <p:ext uri="{BB962C8B-B14F-4D97-AF65-F5344CB8AC3E}">
        <p14:creationId xmlns:p14="http://schemas.microsoft.com/office/powerpoint/2010/main" val="15310296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r>
              <a:rPr lang="zh-CN" altLang="en-US" dirty="0"/>
              <a:t>针对多媒体资源关联，将从根据资源的内容特征和流量特征两个方面对国内外的研究现状进行分析</a:t>
            </a:r>
            <a:endParaRPr lang="en-US" altLang="zh-CN" dirty="0"/>
          </a:p>
          <a:p>
            <a:r>
              <a:rPr lang="zh-CN" altLang="en-US" dirty="0"/>
              <a:t>首先是内容特征，针对内容特征的研究，一般都是通过网页中的文本内容或者页面的结构布局两类特征对内容进行关联</a:t>
            </a:r>
            <a:endParaRPr lang="en-US" altLang="zh-CN" dirty="0"/>
          </a:p>
          <a:p>
            <a:r>
              <a:rPr lang="zh-CN" altLang="en-US" dirty="0"/>
              <a:t>这些研究方法通常直接通过计算文本的相似度来判定资源的关联性，或者通过网页结构</a:t>
            </a:r>
            <a:r>
              <a:rPr lang="en-US" altLang="zh-CN" dirty="0"/>
              <a:t>DOM</a:t>
            </a:r>
            <a:r>
              <a:rPr lang="zh-CN" altLang="en-US" dirty="0"/>
              <a:t>树分析网页结构进行网页和资源关联</a:t>
            </a:r>
            <a:endParaRPr lang="en-US" altLang="zh-CN" dirty="0"/>
          </a:p>
          <a:p>
            <a:r>
              <a:rPr lang="zh-CN" altLang="en-US" dirty="0">
                <a:latin typeface="Kaiti SC" panose="02010600040101010101" pitchFamily="2" charset="-122"/>
                <a:ea typeface="Kaiti SC" panose="02010600040101010101" pitchFamily="2" charset="-122"/>
              </a:rPr>
              <a:t>然而基于内容特征的方法存在着一些不足：</a:t>
            </a:r>
            <a:endParaRPr lang="en-US" altLang="zh-CN" dirty="0">
              <a:latin typeface="Kaiti SC" panose="02010600040101010101" pitchFamily="2" charset="-122"/>
              <a:ea typeface="Kaiti SC" panose="02010600040101010101" pitchFamily="2" charset="-122"/>
            </a:endParaRPr>
          </a:p>
          <a:p>
            <a:r>
              <a:rPr lang="zh-CN" altLang="en-US" dirty="0">
                <a:latin typeface="Kaiti SC" panose="02010600040101010101" pitchFamily="2" charset="-122"/>
                <a:ea typeface="Kaiti SC" panose="02010600040101010101" pitchFamily="2" charset="-122"/>
              </a:rPr>
              <a:t>首先，基于内容特征的方法，直接对内容进行分析会</a:t>
            </a:r>
            <a:r>
              <a:rPr lang="zh-CN" altLang="en-US" dirty="0">
                <a:solidFill>
                  <a:srgbClr val="FF0000"/>
                </a:solidFill>
                <a:latin typeface="Kaiti SC" panose="02010600040101010101" pitchFamily="2" charset="-122"/>
                <a:ea typeface="Kaiti SC" panose="02010600040101010101" pitchFamily="2" charset="-122"/>
              </a:rPr>
              <a:t>消耗大量资源</a:t>
            </a:r>
            <a:endParaRPr lang="en-US" altLang="zh-CN" dirty="0">
              <a:latin typeface="Kaiti SC" panose="02010600040101010101" pitchFamily="2" charset="-122"/>
              <a:ea typeface="Kaiti SC" panose="02010600040101010101" pitchFamily="2" charset="-122"/>
            </a:endParaRPr>
          </a:p>
          <a:p>
            <a:r>
              <a:rPr lang="zh-CN" altLang="en-US" dirty="0">
                <a:latin typeface="Kaiti SC" panose="02010600040101010101" pitchFamily="2" charset="-122"/>
                <a:ea typeface="Kaiti SC" panose="02010600040101010101" pitchFamily="2" charset="-122"/>
              </a:rPr>
              <a:t>同时，这些基于内容特征的方法强烈依赖数据集，无法解决</a:t>
            </a:r>
            <a:r>
              <a:rPr lang="zh-CN" altLang="en-US" dirty="0">
                <a:solidFill>
                  <a:srgbClr val="FF0000"/>
                </a:solidFill>
                <a:latin typeface="Kaiti SC" panose="02010600040101010101" pitchFamily="2" charset="-122"/>
                <a:ea typeface="Kaiti SC" panose="02010600040101010101" pitchFamily="2" charset="-122"/>
              </a:rPr>
              <a:t>概念漂移</a:t>
            </a:r>
            <a:r>
              <a:rPr lang="zh-CN" altLang="en-US" dirty="0">
                <a:latin typeface="Kaiti SC" panose="02010600040101010101" pitchFamily="2" charset="-122"/>
                <a:ea typeface="Kaiti SC" panose="02010600040101010101" pitchFamily="2" charset="-122"/>
              </a:rPr>
              <a:t>问题</a:t>
            </a:r>
          </a:p>
          <a:p>
            <a:endParaRPr lang="zh-CN" altLang="en-US" dirty="0"/>
          </a:p>
        </p:txBody>
      </p:sp>
      <p:sp>
        <p:nvSpPr>
          <p:cNvPr id="4" name="日期占位符 3"/>
          <p:cNvSpPr>
            <a:spLocks noGrp="1"/>
          </p:cNvSpPr>
          <p:nvPr>
            <p:ph type="dt" idx="10"/>
          </p:nvPr>
        </p:nvSpPr>
        <p:spPr/>
        <p:txBody>
          <a:bodyPr/>
          <a:lstStyle/>
          <a:p>
            <a:pPr>
              <a:defRPr/>
            </a:pPr>
            <a:fld id="{83B404BD-DB0B-9843-86AE-832A4BE763B8}" type="datetime1">
              <a:rPr lang="zh-CN" altLang="en-US" smtClean="0"/>
              <a:t>2019/5/7</a:t>
            </a:fld>
            <a:endParaRPr lang="zh-CN" altLang="en-US" sz="1200"/>
          </a:p>
        </p:txBody>
      </p:sp>
      <p:sp>
        <p:nvSpPr>
          <p:cNvPr id="5" name="灯片编号占位符 4"/>
          <p:cNvSpPr>
            <a:spLocks noGrp="1"/>
          </p:cNvSpPr>
          <p:nvPr>
            <p:ph type="sldNum" sz="quarter" idx="11"/>
          </p:nvPr>
        </p:nvSpPr>
        <p:spPr/>
        <p:txBody>
          <a:bodyPr/>
          <a:lstStyle/>
          <a:p>
            <a:fld id="{F188C658-0E70-4561-AF6F-F0DC4D4086A6}" type="slidenum">
              <a:rPr lang="zh-CN" altLang="en-US" smtClean="0"/>
              <a:pPr/>
              <a:t>9</a:t>
            </a:fld>
            <a:endParaRPr lang="zh-CN" altLang="en-US" sz="1200"/>
          </a:p>
        </p:txBody>
      </p:sp>
    </p:spTree>
    <p:extLst>
      <p:ext uri="{BB962C8B-B14F-4D97-AF65-F5344CB8AC3E}">
        <p14:creationId xmlns:p14="http://schemas.microsoft.com/office/powerpoint/2010/main" val="17625110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Rectangle 4"/>
          <p:cNvSpPr>
            <a:spLocks noGrp="1" noChangeArrowheads="1"/>
          </p:cNvSpPr>
          <p:nvPr>
            <p:ph type="dt" sz="half" idx="10"/>
          </p:nvPr>
        </p:nvSpPr>
        <p:spPr>
          <a:ln/>
        </p:spPr>
        <p:txBody>
          <a:bodyPr/>
          <a:lstStyle>
            <a:lvl1pPr>
              <a:defRPr/>
            </a:lvl1pPr>
          </a:lstStyle>
          <a:p>
            <a:pPr>
              <a:defRPr/>
            </a:pPr>
            <a:endParaRPr lang="zh-CN"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zh-CN" altLang="zh-CN"/>
          </a:p>
        </p:txBody>
      </p:sp>
      <p:sp>
        <p:nvSpPr>
          <p:cNvPr id="6" name="Rectangle 6"/>
          <p:cNvSpPr>
            <a:spLocks noGrp="1" noChangeArrowheads="1"/>
          </p:cNvSpPr>
          <p:nvPr>
            <p:ph type="sldNum" sz="quarter" idx="12"/>
          </p:nvPr>
        </p:nvSpPr>
        <p:spPr>
          <a:ln/>
        </p:spPr>
        <p:txBody>
          <a:bodyPr/>
          <a:lstStyle>
            <a:lvl1pPr>
              <a:defRPr/>
            </a:lvl1pPr>
          </a:lstStyle>
          <a:p>
            <a:fld id="{420DA1A5-410E-48EE-A5D1-815B42AB1DC1}" type="slidenum">
              <a:rPr lang="zh-CN" altLang="en-US"/>
              <a:pPr/>
              <a:t>‹#›</a:t>
            </a:fld>
            <a:endParaRPr lang="en-US" altLang="zh-CN" sz="1800"/>
          </a:p>
        </p:txBody>
      </p:sp>
    </p:spTree>
    <p:extLst>
      <p:ext uri="{BB962C8B-B14F-4D97-AF65-F5344CB8AC3E}">
        <p14:creationId xmlns:p14="http://schemas.microsoft.com/office/powerpoint/2010/main" val="25621455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ln/>
        </p:spPr>
        <p:txBody>
          <a:bodyPr/>
          <a:lstStyle>
            <a:lvl1pPr>
              <a:defRPr/>
            </a:lvl1pPr>
          </a:lstStyle>
          <a:p>
            <a:pPr>
              <a:defRPr/>
            </a:pPr>
            <a:endParaRPr lang="zh-CN"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zh-CN" altLang="zh-CN"/>
          </a:p>
        </p:txBody>
      </p:sp>
      <p:sp>
        <p:nvSpPr>
          <p:cNvPr id="6" name="Rectangle 6"/>
          <p:cNvSpPr>
            <a:spLocks noGrp="1" noChangeArrowheads="1"/>
          </p:cNvSpPr>
          <p:nvPr>
            <p:ph type="sldNum" sz="quarter" idx="12"/>
          </p:nvPr>
        </p:nvSpPr>
        <p:spPr>
          <a:ln/>
        </p:spPr>
        <p:txBody>
          <a:bodyPr/>
          <a:lstStyle>
            <a:lvl1pPr>
              <a:defRPr/>
            </a:lvl1pPr>
          </a:lstStyle>
          <a:p>
            <a:fld id="{20441906-F2A8-49E8-B23D-D9A0C2F72AF6}" type="slidenum">
              <a:rPr lang="zh-CN" altLang="en-US"/>
              <a:pPr/>
              <a:t>‹#›</a:t>
            </a:fld>
            <a:endParaRPr lang="en-US" altLang="zh-CN" sz="1800"/>
          </a:p>
        </p:txBody>
      </p:sp>
    </p:spTree>
    <p:extLst>
      <p:ext uri="{BB962C8B-B14F-4D97-AF65-F5344CB8AC3E}">
        <p14:creationId xmlns:p14="http://schemas.microsoft.com/office/powerpoint/2010/main" val="30443888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ln/>
        </p:spPr>
        <p:txBody>
          <a:bodyPr/>
          <a:lstStyle>
            <a:lvl1pPr>
              <a:defRPr/>
            </a:lvl1pPr>
          </a:lstStyle>
          <a:p>
            <a:pPr>
              <a:defRPr/>
            </a:pPr>
            <a:endParaRPr lang="zh-CN"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zh-CN" altLang="zh-CN"/>
          </a:p>
        </p:txBody>
      </p:sp>
      <p:sp>
        <p:nvSpPr>
          <p:cNvPr id="6" name="Rectangle 6"/>
          <p:cNvSpPr>
            <a:spLocks noGrp="1" noChangeArrowheads="1"/>
          </p:cNvSpPr>
          <p:nvPr>
            <p:ph type="sldNum" sz="quarter" idx="12"/>
          </p:nvPr>
        </p:nvSpPr>
        <p:spPr>
          <a:ln/>
        </p:spPr>
        <p:txBody>
          <a:bodyPr/>
          <a:lstStyle>
            <a:lvl1pPr>
              <a:defRPr/>
            </a:lvl1pPr>
          </a:lstStyle>
          <a:p>
            <a:fld id="{22A5F146-F301-41B6-BDEB-F3BE5158854F}" type="slidenum">
              <a:rPr lang="zh-CN" altLang="en-US"/>
              <a:pPr/>
              <a:t>‹#›</a:t>
            </a:fld>
            <a:endParaRPr lang="en-US" altLang="zh-CN" sz="1800"/>
          </a:p>
        </p:txBody>
      </p:sp>
    </p:spTree>
    <p:extLst>
      <p:ext uri="{BB962C8B-B14F-4D97-AF65-F5344CB8AC3E}">
        <p14:creationId xmlns:p14="http://schemas.microsoft.com/office/powerpoint/2010/main" val="24872469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ln/>
        </p:spPr>
        <p:txBody>
          <a:bodyPr/>
          <a:lstStyle>
            <a:lvl1pPr>
              <a:defRPr/>
            </a:lvl1pPr>
          </a:lstStyle>
          <a:p>
            <a:pPr>
              <a:defRPr/>
            </a:pPr>
            <a:endParaRPr lang="zh-CN"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zh-CN" altLang="zh-CN"/>
          </a:p>
        </p:txBody>
      </p:sp>
      <p:sp>
        <p:nvSpPr>
          <p:cNvPr id="6" name="Rectangle 6"/>
          <p:cNvSpPr>
            <a:spLocks noGrp="1" noChangeArrowheads="1"/>
          </p:cNvSpPr>
          <p:nvPr>
            <p:ph type="sldNum" sz="quarter" idx="12"/>
          </p:nvPr>
        </p:nvSpPr>
        <p:spPr>
          <a:ln/>
        </p:spPr>
        <p:txBody>
          <a:bodyPr/>
          <a:lstStyle>
            <a:lvl1pPr>
              <a:defRPr/>
            </a:lvl1pPr>
          </a:lstStyle>
          <a:p>
            <a:fld id="{03041160-AA4E-4D74-8D5B-F161F0FBE5B8}" type="slidenum">
              <a:rPr lang="zh-CN" altLang="en-US"/>
              <a:pPr/>
              <a:t>‹#›</a:t>
            </a:fld>
            <a:endParaRPr lang="en-US" altLang="zh-CN" sz="1800"/>
          </a:p>
        </p:txBody>
      </p:sp>
    </p:spTree>
    <p:extLst>
      <p:ext uri="{BB962C8B-B14F-4D97-AF65-F5344CB8AC3E}">
        <p14:creationId xmlns:p14="http://schemas.microsoft.com/office/powerpoint/2010/main" val="26660405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4"/>
          <p:cNvSpPr>
            <a:spLocks noGrp="1" noChangeArrowheads="1"/>
          </p:cNvSpPr>
          <p:nvPr>
            <p:ph type="dt" sz="half" idx="10"/>
          </p:nvPr>
        </p:nvSpPr>
        <p:spPr>
          <a:ln/>
        </p:spPr>
        <p:txBody>
          <a:bodyPr/>
          <a:lstStyle>
            <a:lvl1pPr>
              <a:defRPr/>
            </a:lvl1pPr>
          </a:lstStyle>
          <a:p>
            <a:pPr>
              <a:defRPr/>
            </a:pPr>
            <a:endParaRPr lang="zh-CN"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zh-CN" altLang="zh-CN"/>
          </a:p>
        </p:txBody>
      </p:sp>
      <p:sp>
        <p:nvSpPr>
          <p:cNvPr id="6" name="Rectangle 6"/>
          <p:cNvSpPr>
            <a:spLocks noGrp="1" noChangeArrowheads="1"/>
          </p:cNvSpPr>
          <p:nvPr>
            <p:ph type="sldNum" sz="quarter" idx="12"/>
          </p:nvPr>
        </p:nvSpPr>
        <p:spPr>
          <a:ln/>
        </p:spPr>
        <p:txBody>
          <a:bodyPr/>
          <a:lstStyle>
            <a:lvl1pPr>
              <a:defRPr/>
            </a:lvl1pPr>
          </a:lstStyle>
          <a:p>
            <a:fld id="{9541758C-B13B-42B5-B5C7-617DEAD458F4}" type="slidenum">
              <a:rPr lang="zh-CN" altLang="en-US"/>
              <a:pPr/>
              <a:t>‹#›</a:t>
            </a:fld>
            <a:endParaRPr lang="en-US" altLang="zh-CN" sz="1800"/>
          </a:p>
        </p:txBody>
      </p:sp>
    </p:spTree>
    <p:extLst>
      <p:ext uri="{BB962C8B-B14F-4D97-AF65-F5344CB8AC3E}">
        <p14:creationId xmlns:p14="http://schemas.microsoft.com/office/powerpoint/2010/main" val="2295763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p:cNvSpPr>
            <a:spLocks noGrp="1" noChangeArrowheads="1"/>
          </p:cNvSpPr>
          <p:nvPr>
            <p:ph type="dt" sz="half" idx="10"/>
          </p:nvPr>
        </p:nvSpPr>
        <p:spPr>
          <a:ln/>
        </p:spPr>
        <p:txBody>
          <a:bodyPr/>
          <a:lstStyle>
            <a:lvl1pPr>
              <a:defRPr/>
            </a:lvl1pPr>
          </a:lstStyle>
          <a:p>
            <a:pPr>
              <a:defRPr/>
            </a:pPr>
            <a:endParaRPr lang="zh-CN"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zh-CN" altLang="zh-CN"/>
          </a:p>
        </p:txBody>
      </p:sp>
      <p:sp>
        <p:nvSpPr>
          <p:cNvPr id="7" name="Rectangle 6"/>
          <p:cNvSpPr>
            <a:spLocks noGrp="1" noChangeArrowheads="1"/>
          </p:cNvSpPr>
          <p:nvPr>
            <p:ph type="sldNum" sz="quarter" idx="12"/>
          </p:nvPr>
        </p:nvSpPr>
        <p:spPr>
          <a:ln/>
        </p:spPr>
        <p:txBody>
          <a:bodyPr/>
          <a:lstStyle>
            <a:lvl1pPr>
              <a:defRPr/>
            </a:lvl1pPr>
          </a:lstStyle>
          <a:p>
            <a:fld id="{A4006465-45FF-425A-9716-CFC51ABBF1F5}" type="slidenum">
              <a:rPr lang="zh-CN" altLang="en-US"/>
              <a:pPr/>
              <a:t>‹#›</a:t>
            </a:fld>
            <a:endParaRPr lang="en-US" altLang="zh-CN" sz="1800"/>
          </a:p>
        </p:txBody>
      </p:sp>
    </p:spTree>
    <p:extLst>
      <p:ext uri="{BB962C8B-B14F-4D97-AF65-F5344CB8AC3E}">
        <p14:creationId xmlns:p14="http://schemas.microsoft.com/office/powerpoint/2010/main" val="19517060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4"/>
          <p:cNvSpPr>
            <a:spLocks noGrp="1" noChangeArrowheads="1"/>
          </p:cNvSpPr>
          <p:nvPr>
            <p:ph type="dt" sz="half" idx="10"/>
          </p:nvPr>
        </p:nvSpPr>
        <p:spPr>
          <a:ln/>
        </p:spPr>
        <p:txBody>
          <a:bodyPr/>
          <a:lstStyle>
            <a:lvl1pPr>
              <a:defRPr/>
            </a:lvl1pPr>
          </a:lstStyle>
          <a:p>
            <a:pPr>
              <a:defRPr/>
            </a:pPr>
            <a:endParaRPr lang="zh-CN" altLang="zh-CN"/>
          </a:p>
        </p:txBody>
      </p:sp>
      <p:sp>
        <p:nvSpPr>
          <p:cNvPr id="8" name="Rectangle 5"/>
          <p:cNvSpPr>
            <a:spLocks noGrp="1" noChangeArrowheads="1"/>
          </p:cNvSpPr>
          <p:nvPr>
            <p:ph type="ftr" sz="quarter" idx="11"/>
          </p:nvPr>
        </p:nvSpPr>
        <p:spPr>
          <a:ln/>
        </p:spPr>
        <p:txBody>
          <a:bodyPr/>
          <a:lstStyle>
            <a:lvl1pPr>
              <a:defRPr/>
            </a:lvl1pPr>
          </a:lstStyle>
          <a:p>
            <a:pPr>
              <a:defRPr/>
            </a:pPr>
            <a:endParaRPr lang="zh-CN" altLang="zh-CN"/>
          </a:p>
        </p:txBody>
      </p:sp>
      <p:sp>
        <p:nvSpPr>
          <p:cNvPr id="9" name="Rectangle 6"/>
          <p:cNvSpPr>
            <a:spLocks noGrp="1" noChangeArrowheads="1"/>
          </p:cNvSpPr>
          <p:nvPr>
            <p:ph type="sldNum" sz="quarter" idx="12"/>
          </p:nvPr>
        </p:nvSpPr>
        <p:spPr>
          <a:ln/>
        </p:spPr>
        <p:txBody>
          <a:bodyPr/>
          <a:lstStyle>
            <a:lvl1pPr>
              <a:defRPr/>
            </a:lvl1pPr>
          </a:lstStyle>
          <a:p>
            <a:fld id="{2DE9B149-EFA4-46B5-AEBF-0ADF283CDB85}" type="slidenum">
              <a:rPr lang="zh-CN" altLang="en-US"/>
              <a:pPr/>
              <a:t>‹#›</a:t>
            </a:fld>
            <a:endParaRPr lang="en-US" altLang="zh-CN" sz="1800"/>
          </a:p>
        </p:txBody>
      </p:sp>
    </p:spTree>
    <p:extLst>
      <p:ext uri="{BB962C8B-B14F-4D97-AF65-F5344CB8AC3E}">
        <p14:creationId xmlns:p14="http://schemas.microsoft.com/office/powerpoint/2010/main" val="22560620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4"/>
          <p:cNvSpPr>
            <a:spLocks noGrp="1" noChangeArrowheads="1"/>
          </p:cNvSpPr>
          <p:nvPr>
            <p:ph type="dt" sz="half" idx="10"/>
          </p:nvPr>
        </p:nvSpPr>
        <p:spPr>
          <a:ln/>
        </p:spPr>
        <p:txBody>
          <a:bodyPr/>
          <a:lstStyle>
            <a:lvl1pPr>
              <a:defRPr/>
            </a:lvl1pPr>
          </a:lstStyle>
          <a:p>
            <a:pPr>
              <a:defRPr/>
            </a:pPr>
            <a:endParaRPr lang="zh-CN" altLang="zh-CN"/>
          </a:p>
        </p:txBody>
      </p:sp>
      <p:sp>
        <p:nvSpPr>
          <p:cNvPr id="4" name="Rectangle 5"/>
          <p:cNvSpPr>
            <a:spLocks noGrp="1" noChangeArrowheads="1"/>
          </p:cNvSpPr>
          <p:nvPr>
            <p:ph type="ftr" sz="quarter" idx="11"/>
          </p:nvPr>
        </p:nvSpPr>
        <p:spPr>
          <a:ln/>
        </p:spPr>
        <p:txBody>
          <a:bodyPr/>
          <a:lstStyle>
            <a:lvl1pPr>
              <a:defRPr/>
            </a:lvl1pPr>
          </a:lstStyle>
          <a:p>
            <a:pPr>
              <a:defRPr/>
            </a:pPr>
            <a:endParaRPr lang="zh-CN" altLang="zh-CN"/>
          </a:p>
        </p:txBody>
      </p:sp>
      <p:sp>
        <p:nvSpPr>
          <p:cNvPr id="5" name="Rectangle 6"/>
          <p:cNvSpPr>
            <a:spLocks noGrp="1" noChangeArrowheads="1"/>
          </p:cNvSpPr>
          <p:nvPr>
            <p:ph type="sldNum" sz="quarter" idx="12"/>
          </p:nvPr>
        </p:nvSpPr>
        <p:spPr>
          <a:ln/>
        </p:spPr>
        <p:txBody>
          <a:bodyPr/>
          <a:lstStyle>
            <a:lvl1pPr>
              <a:defRPr/>
            </a:lvl1pPr>
          </a:lstStyle>
          <a:p>
            <a:fld id="{F57CFB5B-7FB8-418F-8EAD-B7A6558DF242}" type="slidenum">
              <a:rPr lang="zh-CN" altLang="en-US"/>
              <a:pPr/>
              <a:t>‹#›</a:t>
            </a:fld>
            <a:endParaRPr lang="en-US" altLang="zh-CN" sz="1800"/>
          </a:p>
        </p:txBody>
      </p:sp>
    </p:spTree>
    <p:extLst>
      <p:ext uri="{BB962C8B-B14F-4D97-AF65-F5344CB8AC3E}">
        <p14:creationId xmlns:p14="http://schemas.microsoft.com/office/powerpoint/2010/main" val="39369959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zh-CN" altLang="zh-CN"/>
          </a:p>
        </p:txBody>
      </p:sp>
      <p:sp>
        <p:nvSpPr>
          <p:cNvPr id="3" name="Rectangle 5"/>
          <p:cNvSpPr>
            <a:spLocks noGrp="1" noChangeArrowheads="1"/>
          </p:cNvSpPr>
          <p:nvPr>
            <p:ph type="ftr" sz="quarter" idx="11"/>
          </p:nvPr>
        </p:nvSpPr>
        <p:spPr>
          <a:ln/>
        </p:spPr>
        <p:txBody>
          <a:bodyPr/>
          <a:lstStyle>
            <a:lvl1pPr>
              <a:defRPr/>
            </a:lvl1pPr>
          </a:lstStyle>
          <a:p>
            <a:pPr>
              <a:defRPr/>
            </a:pPr>
            <a:endParaRPr lang="zh-CN" altLang="zh-CN"/>
          </a:p>
        </p:txBody>
      </p:sp>
      <p:sp>
        <p:nvSpPr>
          <p:cNvPr id="4" name="Rectangle 6"/>
          <p:cNvSpPr>
            <a:spLocks noGrp="1" noChangeArrowheads="1"/>
          </p:cNvSpPr>
          <p:nvPr>
            <p:ph type="sldNum" sz="quarter" idx="12"/>
          </p:nvPr>
        </p:nvSpPr>
        <p:spPr>
          <a:ln/>
        </p:spPr>
        <p:txBody>
          <a:bodyPr/>
          <a:lstStyle>
            <a:lvl1pPr>
              <a:defRPr/>
            </a:lvl1pPr>
          </a:lstStyle>
          <a:p>
            <a:fld id="{384F1888-760B-4491-B6FC-87A7EEDA8886}" type="slidenum">
              <a:rPr lang="zh-CN" altLang="en-US"/>
              <a:pPr/>
              <a:t>‹#›</a:t>
            </a:fld>
            <a:endParaRPr lang="en-US" altLang="zh-CN" sz="1800"/>
          </a:p>
        </p:txBody>
      </p:sp>
    </p:spTree>
    <p:extLst>
      <p:ext uri="{BB962C8B-B14F-4D97-AF65-F5344CB8AC3E}">
        <p14:creationId xmlns:p14="http://schemas.microsoft.com/office/powerpoint/2010/main" val="9806111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zh-CN"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zh-CN" altLang="zh-CN"/>
          </a:p>
        </p:txBody>
      </p:sp>
      <p:sp>
        <p:nvSpPr>
          <p:cNvPr id="7" name="Rectangle 6"/>
          <p:cNvSpPr>
            <a:spLocks noGrp="1" noChangeArrowheads="1"/>
          </p:cNvSpPr>
          <p:nvPr>
            <p:ph type="sldNum" sz="quarter" idx="12"/>
          </p:nvPr>
        </p:nvSpPr>
        <p:spPr>
          <a:ln/>
        </p:spPr>
        <p:txBody>
          <a:bodyPr/>
          <a:lstStyle>
            <a:lvl1pPr>
              <a:defRPr/>
            </a:lvl1pPr>
          </a:lstStyle>
          <a:p>
            <a:fld id="{6D319312-71AF-4661-AF5B-1391CA7FE570}" type="slidenum">
              <a:rPr lang="zh-CN" altLang="en-US"/>
              <a:pPr/>
              <a:t>‹#›</a:t>
            </a:fld>
            <a:endParaRPr lang="en-US" altLang="zh-CN" sz="1800"/>
          </a:p>
        </p:txBody>
      </p:sp>
    </p:spTree>
    <p:extLst>
      <p:ext uri="{BB962C8B-B14F-4D97-AF65-F5344CB8AC3E}">
        <p14:creationId xmlns:p14="http://schemas.microsoft.com/office/powerpoint/2010/main" val="27800281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sym typeface="Arial" pitchFamily="34" charset="0"/>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zh-CN"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zh-CN" altLang="zh-CN"/>
          </a:p>
        </p:txBody>
      </p:sp>
      <p:sp>
        <p:nvSpPr>
          <p:cNvPr id="7" name="Rectangle 6"/>
          <p:cNvSpPr>
            <a:spLocks noGrp="1" noChangeArrowheads="1"/>
          </p:cNvSpPr>
          <p:nvPr>
            <p:ph type="sldNum" sz="quarter" idx="12"/>
          </p:nvPr>
        </p:nvSpPr>
        <p:spPr>
          <a:ln/>
        </p:spPr>
        <p:txBody>
          <a:bodyPr/>
          <a:lstStyle>
            <a:lvl1pPr>
              <a:defRPr/>
            </a:lvl1pPr>
          </a:lstStyle>
          <a:p>
            <a:fld id="{E463645E-73C4-416D-9B81-36EE7515A0D4}" type="slidenum">
              <a:rPr lang="zh-CN" altLang="en-US"/>
              <a:pPr/>
              <a:t>‹#›</a:t>
            </a:fld>
            <a:endParaRPr lang="en-US" altLang="zh-CN" sz="1800"/>
          </a:p>
        </p:txBody>
      </p:sp>
    </p:spTree>
    <p:extLst>
      <p:ext uri="{BB962C8B-B14F-4D97-AF65-F5344CB8AC3E}">
        <p14:creationId xmlns:p14="http://schemas.microsoft.com/office/powerpoint/2010/main" val="7832735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pic>
        <p:nvPicPr>
          <p:cNvPr id="1026" name="Picture 4" descr="B-1"/>
          <p:cNvPicPr>
            <a:picLocks noChangeAspect="1" noChangeArrowheads="1"/>
          </p:cNvPicPr>
          <p:nvPr/>
        </p:nvPicPr>
        <p:blipFill>
          <a:blip r:embed="rId13">
            <a:extLst>
              <a:ext uri="{28A0092B-C50C-407E-A947-70E740481C1C}">
                <a14:useLocalDpi xmlns:a14="http://schemas.microsoft.com/office/drawing/2010/main"/>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2"/>
          <p:cNvSpPr>
            <a:spLocks noGrp="1" noChangeArrowheads="1"/>
          </p:cNvSpPr>
          <p:nvPr>
            <p:ph type="title" idx="4294967295"/>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sym typeface="Arial" panose="020B0604020202020204" pitchFamily="34" charset="0"/>
              </a:rPr>
              <a:t>单击此处编辑母版标题样式</a:t>
            </a:r>
          </a:p>
        </p:txBody>
      </p:sp>
      <p:sp>
        <p:nvSpPr>
          <p:cNvPr id="1028" name="Rectangle 3"/>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sym typeface="Arial" panose="020B0604020202020204" pitchFamily="34" charset="0"/>
              </a:rPr>
              <a:t>单击此处编辑母版文本样式</a:t>
            </a:r>
          </a:p>
          <a:p>
            <a:pPr lvl="1"/>
            <a:r>
              <a:rPr lang="zh-CN">
                <a:sym typeface="Arial" panose="020B0604020202020204" pitchFamily="34" charset="0"/>
              </a:rPr>
              <a:t>第二级</a:t>
            </a:r>
          </a:p>
          <a:p>
            <a:pPr lvl="2"/>
            <a:r>
              <a:rPr lang="zh-CN">
                <a:sym typeface="Arial" panose="020B0604020202020204" pitchFamily="34" charset="0"/>
              </a:rPr>
              <a:t>第三级</a:t>
            </a:r>
          </a:p>
          <a:p>
            <a:pPr lvl="3"/>
            <a:r>
              <a:rPr lang="zh-CN">
                <a:sym typeface="Arial" panose="020B0604020202020204" pitchFamily="34" charset="0"/>
              </a:rPr>
              <a:t>第四级</a:t>
            </a:r>
          </a:p>
          <a:p>
            <a:pPr lvl="4"/>
            <a:r>
              <a:rPr lang="zh-CN">
                <a:sym typeface="Arial" panose="020B0604020202020204" pitchFamily="34" charset="0"/>
              </a:rPr>
              <a:t>第五级</a:t>
            </a:r>
          </a:p>
        </p:txBody>
      </p:sp>
      <p:sp>
        <p:nvSpPr>
          <p:cNvPr id="1029" name="Rectangle 4"/>
          <p:cNvSpPr>
            <a:spLocks noGrp="1" noChangeArrowheads="1"/>
          </p:cNvSpPr>
          <p:nvPr>
            <p:ph type="dt" sz="half" idx="2"/>
          </p:nvPr>
        </p:nvSpPr>
        <p:spPr bwMode="auto">
          <a:xfrm>
            <a:off x="457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400" smtClean="0"/>
            </a:lvl1pPr>
          </a:lstStyle>
          <a:p>
            <a:pPr>
              <a:defRPr/>
            </a:pPr>
            <a:endParaRPr lang="zh-CN" altLang="zh-CN"/>
          </a:p>
        </p:txBody>
      </p:sp>
      <p:sp>
        <p:nvSpPr>
          <p:cNvPr id="1030" name="Rectangle 5"/>
          <p:cNvSpPr>
            <a:spLocks noGrp="1" noChangeArrowheads="1"/>
          </p:cNvSpPr>
          <p:nvPr>
            <p:ph type="ftr" sz="quarter" idx="3"/>
          </p:nvPr>
        </p:nvSpPr>
        <p:spPr bwMode="auto">
          <a:xfrm>
            <a:off x="3124200" y="6245225"/>
            <a:ext cx="2895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a:defRPr sz="1400" smtClean="0"/>
            </a:lvl1pPr>
          </a:lstStyle>
          <a:p>
            <a:pPr>
              <a:defRPr/>
            </a:pPr>
            <a:endParaRPr lang="zh-CN" altLang="zh-CN"/>
          </a:p>
        </p:txBody>
      </p:sp>
      <p:sp>
        <p:nvSpPr>
          <p:cNvPr id="1031" name="Rectangle 6"/>
          <p:cNvSpPr>
            <a:spLocks noGrp="1" noChangeArrowheads="1"/>
          </p:cNvSpPr>
          <p:nvPr>
            <p:ph type="sldNum" sz="quarter" idx="4"/>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sz="1400"/>
            </a:lvl1pPr>
          </a:lstStyle>
          <a:p>
            <a:fld id="{E5667D7A-5F41-44D9-A987-6B2C5A4A1029}" type="slidenum">
              <a:rPr lang="zh-CN" altLang="en-US"/>
              <a:pPr/>
              <a:t>‹#›</a:t>
            </a:fld>
            <a:endParaRPr lang="en-US" altLang="zh-CN" sz="180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eaLnBrk="0" fontAlgn="base" hangingPunct="0">
        <a:spcBef>
          <a:spcPct val="0"/>
        </a:spcBef>
        <a:spcAft>
          <a:spcPct val="0"/>
        </a:spcAft>
        <a:defRPr sz="4400">
          <a:solidFill>
            <a:schemeClr val="tx2"/>
          </a:solidFill>
          <a:latin typeface="+mj-lt"/>
          <a:ea typeface="+mj-ea"/>
          <a:cs typeface="+mj-cs"/>
          <a:sym typeface="Arial" panose="020B0604020202020204" pitchFamily="34" charset="0"/>
        </a:defRPr>
      </a:lvl1pPr>
      <a:lvl2pPr algn="ctr" rtl="0" eaLnBrk="0" fontAlgn="base" hangingPunct="0">
        <a:spcBef>
          <a:spcPct val="0"/>
        </a:spcBef>
        <a:spcAft>
          <a:spcPct val="0"/>
        </a:spcAft>
        <a:defRPr sz="4400">
          <a:solidFill>
            <a:schemeClr val="tx2"/>
          </a:solidFill>
          <a:latin typeface="Arial" pitchFamily="34" charset="0"/>
          <a:ea typeface="宋体" pitchFamily="2" charset="-122"/>
          <a:sym typeface="Arial" panose="020B0604020202020204" pitchFamily="34" charset="0"/>
        </a:defRPr>
      </a:lvl2pPr>
      <a:lvl3pPr algn="ctr" rtl="0" eaLnBrk="0" fontAlgn="base" hangingPunct="0">
        <a:spcBef>
          <a:spcPct val="0"/>
        </a:spcBef>
        <a:spcAft>
          <a:spcPct val="0"/>
        </a:spcAft>
        <a:defRPr sz="4400">
          <a:solidFill>
            <a:schemeClr val="tx2"/>
          </a:solidFill>
          <a:latin typeface="Arial" pitchFamily="34" charset="0"/>
          <a:ea typeface="宋体" pitchFamily="2" charset="-122"/>
          <a:sym typeface="Arial" panose="020B0604020202020204" pitchFamily="34" charset="0"/>
        </a:defRPr>
      </a:lvl3pPr>
      <a:lvl4pPr algn="ctr" rtl="0" eaLnBrk="0" fontAlgn="base" hangingPunct="0">
        <a:spcBef>
          <a:spcPct val="0"/>
        </a:spcBef>
        <a:spcAft>
          <a:spcPct val="0"/>
        </a:spcAft>
        <a:defRPr sz="4400">
          <a:solidFill>
            <a:schemeClr val="tx2"/>
          </a:solidFill>
          <a:latin typeface="Arial" pitchFamily="34" charset="0"/>
          <a:ea typeface="宋体" pitchFamily="2" charset="-122"/>
          <a:sym typeface="Arial" panose="020B0604020202020204" pitchFamily="34" charset="0"/>
        </a:defRPr>
      </a:lvl4pPr>
      <a:lvl5pPr algn="ctr" rtl="0" eaLnBrk="0" fontAlgn="base" hangingPunct="0">
        <a:spcBef>
          <a:spcPct val="0"/>
        </a:spcBef>
        <a:spcAft>
          <a:spcPct val="0"/>
        </a:spcAft>
        <a:defRPr sz="4400">
          <a:solidFill>
            <a:schemeClr val="tx2"/>
          </a:solidFill>
          <a:latin typeface="Arial" pitchFamily="34" charset="0"/>
          <a:ea typeface="宋体" pitchFamily="2" charset="-122"/>
          <a:sym typeface="Arial" panose="020B0604020202020204" pitchFamily="34" charset="0"/>
        </a:defRPr>
      </a:lvl5pPr>
      <a:lvl6pPr marL="457200" algn="ctr" rtl="0" fontAlgn="base">
        <a:spcBef>
          <a:spcPct val="0"/>
        </a:spcBef>
        <a:spcAft>
          <a:spcPct val="0"/>
        </a:spcAft>
        <a:defRPr sz="4400">
          <a:solidFill>
            <a:schemeClr val="tx2"/>
          </a:solidFill>
          <a:latin typeface="Arial" pitchFamily="34" charset="0"/>
          <a:ea typeface="宋体" pitchFamily="2" charset="-122"/>
          <a:sym typeface="Arial" pitchFamily="34" charset="0"/>
        </a:defRPr>
      </a:lvl6pPr>
      <a:lvl7pPr marL="914400" algn="ctr" rtl="0" fontAlgn="base">
        <a:spcBef>
          <a:spcPct val="0"/>
        </a:spcBef>
        <a:spcAft>
          <a:spcPct val="0"/>
        </a:spcAft>
        <a:defRPr sz="4400">
          <a:solidFill>
            <a:schemeClr val="tx2"/>
          </a:solidFill>
          <a:latin typeface="Arial" pitchFamily="34" charset="0"/>
          <a:ea typeface="宋体" pitchFamily="2" charset="-122"/>
          <a:sym typeface="Arial" pitchFamily="34" charset="0"/>
        </a:defRPr>
      </a:lvl7pPr>
      <a:lvl8pPr marL="1371600" algn="ctr" rtl="0" fontAlgn="base">
        <a:spcBef>
          <a:spcPct val="0"/>
        </a:spcBef>
        <a:spcAft>
          <a:spcPct val="0"/>
        </a:spcAft>
        <a:defRPr sz="4400">
          <a:solidFill>
            <a:schemeClr val="tx2"/>
          </a:solidFill>
          <a:latin typeface="Arial" pitchFamily="34" charset="0"/>
          <a:ea typeface="宋体" pitchFamily="2" charset="-122"/>
          <a:sym typeface="Arial" pitchFamily="34" charset="0"/>
        </a:defRPr>
      </a:lvl8pPr>
      <a:lvl9pPr marL="1828800" algn="ctr" rtl="0" fontAlgn="base">
        <a:spcBef>
          <a:spcPct val="0"/>
        </a:spcBef>
        <a:spcAft>
          <a:spcPct val="0"/>
        </a:spcAft>
        <a:defRPr sz="4400">
          <a:solidFill>
            <a:schemeClr val="tx2"/>
          </a:solidFill>
          <a:latin typeface="Arial" pitchFamily="34" charset="0"/>
          <a:ea typeface="宋体" pitchFamily="2" charset="-122"/>
          <a:sym typeface="Arial" pitchFamily="34" charset="0"/>
        </a:defRPr>
      </a:lvl9pPr>
    </p:titleStyle>
    <p:bodyStyle>
      <a:lvl1pPr marL="342900" indent="-342900" algn="l" defTabSz="0" rtl="0" eaLnBrk="0" fontAlgn="base" hangingPunct="0">
        <a:spcBef>
          <a:spcPct val="20000"/>
        </a:spcBef>
        <a:spcAft>
          <a:spcPct val="0"/>
        </a:spcAft>
        <a:buChar char="•"/>
        <a:defRPr sz="3200">
          <a:solidFill>
            <a:schemeClr val="tx1"/>
          </a:solidFill>
          <a:latin typeface="+mn-lt"/>
          <a:ea typeface="+mn-ea"/>
          <a:cs typeface="+mn-cs"/>
          <a:sym typeface="Arial" panose="020B0604020202020204" pitchFamily="34" charset="0"/>
        </a:defRPr>
      </a:lvl1pPr>
      <a:lvl2pPr marL="742950" indent="-285750" algn="l" defTabSz="0" rtl="0" eaLnBrk="0" fontAlgn="base" hangingPunct="0">
        <a:spcBef>
          <a:spcPct val="20000"/>
        </a:spcBef>
        <a:spcAft>
          <a:spcPct val="0"/>
        </a:spcAft>
        <a:buChar char="–"/>
        <a:defRPr sz="2800">
          <a:solidFill>
            <a:schemeClr val="tx1"/>
          </a:solidFill>
          <a:latin typeface="+mn-lt"/>
          <a:ea typeface="+mn-ea"/>
          <a:sym typeface="Arial" panose="020B0604020202020204" pitchFamily="34" charset="0"/>
        </a:defRPr>
      </a:lvl2pPr>
      <a:lvl3pPr marL="1143000" indent="-228600" algn="l" defTabSz="0" rtl="0" eaLnBrk="0" fontAlgn="base" hangingPunct="0">
        <a:spcBef>
          <a:spcPct val="20000"/>
        </a:spcBef>
        <a:spcAft>
          <a:spcPct val="0"/>
        </a:spcAft>
        <a:buChar char="•"/>
        <a:defRPr sz="2400">
          <a:solidFill>
            <a:schemeClr val="tx1"/>
          </a:solidFill>
          <a:latin typeface="+mn-lt"/>
          <a:ea typeface="+mn-ea"/>
          <a:sym typeface="Arial" panose="020B0604020202020204" pitchFamily="34" charset="0"/>
        </a:defRPr>
      </a:lvl3pPr>
      <a:lvl4pPr marL="1600200" indent="-228600" algn="l" defTabSz="0" rtl="0" eaLnBrk="0" fontAlgn="base" hangingPunct="0">
        <a:spcBef>
          <a:spcPct val="20000"/>
        </a:spcBef>
        <a:spcAft>
          <a:spcPct val="0"/>
        </a:spcAft>
        <a:buChar char="–"/>
        <a:defRPr sz="2000">
          <a:solidFill>
            <a:schemeClr val="tx1"/>
          </a:solidFill>
          <a:latin typeface="+mn-lt"/>
          <a:ea typeface="+mn-ea"/>
          <a:sym typeface="Arial" panose="020B0604020202020204" pitchFamily="34" charset="0"/>
        </a:defRPr>
      </a:lvl4pPr>
      <a:lvl5pPr marL="2057400" indent="-228600" algn="l" defTabSz="0" rtl="0" eaLnBrk="0" fontAlgn="base" hangingPunct="0">
        <a:spcBef>
          <a:spcPct val="20000"/>
        </a:spcBef>
        <a:spcAft>
          <a:spcPct val="0"/>
        </a:spcAft>
        <a:buChar char="»"/>
        <a:defRPr sz="2000">
          <a:solidFill>
            <a:schemeClr val="tx1"/>
          </a:solidFill>
          <a:latin typeface="+mn-lt"/>
          <a:ea typeface="+mn-ea"/>
          <a:sym typeface="Arial" panose="020B0604020202020204" pitchFamily="34" charset="0"/>
        </a:defRPr>
      </a:lvl5pPr>
      <a:lvl6pPr marL="2514600" indent="-228600" algn="l" defTabSz="0" rtl="0" fontAlgn="base">
        <a:spcBef>
          <a:spcPct val="20000"/>
        </a:spcBef>
        <a:spcAft>
          <a:spcPct val="0"/>
        </a:spcAft>
        <a:buChar char="»"/>
        <a:defRPr sz="2000">
          <a:solidFill>
            <a:schemeClr val="tx1"/>
          </a:solidFill>
          <a:latin typeface="+mn-lt"/>
          <a:ea typeface="+mn-ea"/>
          <a:sym typeface="Arial" pitchFamily="34" charset="0"/>
        </a:defRPr>
      </a:lvl6pPr>
      <a:lvl7pPr marL="2971800" indent="-228600" algn="l" defTabSz="0" rtl="0" fontAlgn="base">
        <a:spcBef>
          <a:spcPct val="20000"/>
        </a:spcBef>
        <a:spcAft>
          <a:spcPct val="0"/>
        </a:spcAft>
        <a:buChar char="»"/>
        <a:defRPr sz="2000">
          <a:solidFill>
            <a:schemeClr val="tx1"/>
          </a:solidFill>
          <a:latin typeface="+mn-lt"/>
          <a:ea typeface="+mn-ea"/>
          <a:sym typeface="Arial" pitchFamily="34" charset="0"/>
        </a:defRPr>
      </a:lvl7pPr>
      <a:lvl8pPr marL="3429000" indent="-228600" algn="l" defTabSz="0" rtl="0" fontAlgn="base">
        <a:spcBef>
          <a:spcPct val="20000"/>
        </a:spcBef>
        <a:spcAft>
          <a:spcPct val="0"/>
        </a:spcAft>
        <a:buChar char="»"/>
        <a:defRPr sz="2000">
          <a:solidFill>
            <a:schemeClr val="tx1"/>
          </a:solidFill>
          <a:latin typeface="+mn-lt"/>
          <a:ea typeface="+mn-ea"/>
          <a:sym typeface="Arial" pitchFamily="34" charset="0"/>
        </a:defRPr>
      </a:lvl8pPr>
      <a:lvl9pPr marL="3886200" indent="-228600" algn="l" defTabSz="0" rtl="0" fontAlgn="base">
        <a:spcBef>
          <a:spcPct val="20000"/>
        </a:spcBef>
        <a:spcAft>
          <a:spcPct val="0"/>
        </a:spcAft>
        <a:buChar char="»"/>
        <a:defRPr sz="2000">
          <a:solidFill>
            <a:schemeClr val="tx1"/>
          </a:solidFill>
          <a:latin typeface="+mn-lt"/>
          <a:ea typeface="+mn-ea"/>
          <a:sym typeface="Arial" pitchFamily="34" charset="0"/>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21.png"/><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8" Type="http://schemas.openxmlformats.org/officeDocument/2006/relationships/image" Target="../media/image29.emf"/><Relationship Id="rId3" Type="http://schemas.openxmlformats.org/officeDocument/2006/relationships/image" Target="../media/image24.png"/><Relationship Id="rId7" Type="http://schemas.openxmlformats.org/officeDocument/2006/relationships/image" Target="../media/image28.emf"/><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27.emf"/><Relationship Id="rId4" Type="http://schemas.openxmlformats.org/officeDocument/2006/relationships/image" Target="../media/image26.em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37.emf"/></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370.png"/><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image" Target="../media/image38.emf"/><Relationship Id="rId4" Type="http://schemas.openxmlformats.org/officeDocument/2006/relationships/image" Target="../media/image38.png"/></Relationships>
</file>

<file path=ppt/slides/_rels/slide2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chart" Target="../charts/chart2.xml"/></Relationships>
</file>

<file path=ppt/slides/_rels/slide26.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28.emf"/></Relationships>
</file>

<file path=ppt/slides/_rels/slide27.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45.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28.emf"/><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6.png"/><Relationship Id="rId1" Type="http://schemas.openxmlformats.org/officeDocument/2006/relationships/slideLayout" Target="../slideLayouts/slideLayout1.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3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1.xml"/><Relationship Id="rId4" Type="http://schemas.openxmlformats.org/officeDocument/2006/relationships/image" Target="../media/image52.png"/></Relationships>
</file>

<file path=ppt/slides/_rels/slide3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notesSlide" Target="../notesSlides/notesSlide30.xml"/><Relationship Id="rId1" Type="http://schemas.openxmlformats.org/officeDocument/2006/relationships/slideLayout" Target="../slideLayouts/slideLayout1.xml"/><Relationship Id="rId5" Type="http://schemas.openxmlformats.org/officeDocument/2006/relationships/image" Target="../media/image57.emf"/><Relationship Id="rId4" Type="http://schemas.openxmlformats.org/officeDocument/2006/relationships/image" Target="../media/image56.emf"/></Relationships>
</file>

<file path=ppt/slides/_rels/slide3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notesSlide" Target="../notesSlides/notesSlide32.xml"/><Relationship Id="rId1" Type="http://schemas.openxmlformats.org/officeDocument/2006/relationships/slideLayout" Target="../slideLayouts/slideLayout1.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3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3.xml"/><Relationship Id="rId1" Type="http://schemas.openxmlformats.org/officeDocument/2006/relationships/slideLayout" Target="../slideLayouts/slideLayout1.xml"/><Relationship Id="rId4" Type="http://schemas.openxmlformats.org/officeDocument/2006/relationships/image" Target="../media/image65.png"/></Relationships>
</file>

<file path=ppt/slides/_rels/slide39.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66.png"/><Relationship Id="rId7" Type="http://schemas.openxmlformats.org/officeDocument/2006/relationships/image" Target="../media/image70.png"/><Relationship Id="rId12" Type="http://schemas.openxmlformats.org/officeDocument/2006/relationships/hyperlink" Target="http://so.iqiyi.com/so" TargetMode="External"/><Relationship Id="rId2" Type="http://schemas.openxmlformats.org/officeDocument/2006/relationships/notesSlide" Target="../notesSlides/notesSlide34.xml"/><Relationship Id="rId1" Type="http://schemas.openxmlformats.org/officeDocument/2006/relationships/slideLayout" Target="../slideLayouts/slideLayout1.xml"/><Relationship Id="rId6" Type="http://schemas.openxmlformats.org/officeDocument/2006/relationships/image" Target="../media/image69.png"/><Relationship Id="rId11" Type="http://schemas.openxmlformats.org/officeDocument/2006/relationships/image" Target="../media/image74.png"/><Relationship Id="rId5" Type="http://schemas.openxmlformats.org/officeDocument/2006/relationships/image" Target="../media/image68.png"/><Relationship Id="rId10" Type="http://schemas.openxmlformats.org/officeDocument/2006/relationships/image" Target="../media/image73.png"/><Relationship Id="rId4" Type="http://schemas.openxmlformats.org/officeDocument/2006/relationships/image" Target="../media/image67.png"/><Relationship Id="rId9" Type="http://schemas.openxmlformats.org/officeDocument/2006/relationships/image" Target="../media/image72.png"/></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jpeg"/></Relationships>
</file>

<file path=ppt/slides/_rels/slide4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image" Target="../media/image76.jpe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 Id="rId9"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7" descr="B-1"/>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8256" y="1588"/>
            <a:ext cx="9144000" cy="685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1" name="Picture 6" descr="B-1"/>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749300" y="3602038"/>
            <a:ext cx="4659313" cy="1050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2" name="标题 1"/>
          <p:cNvSpPr>
            <a:spLocks noGrp="1" noChangeArrowheads="1"/>
          </p:cNvSpPr>
          <p:nvPr>
            <p:ph type="ctrTitle" idx="4294967295"/>
          </p:nvPr>
        </p:nvSpPr>
        <p:spPr>
          <a:xfrm>
            <a:off x="35685" y="1526945"/>
            <a:ext cx="8964612" cy="1470025"/>
          </a:xfrm>
        </p:spPr>
        <p:txBody>
          <a:bodyPr/>
          <a:lstStyle/>
          <a:p>
            <a:pPr eaLnBrk="1" hangingPunct="1"/>
            <a:r>
              <a:rPr lang="zh-CN" altLang="en-US" sz="4000" dirty="0">
                <a:solidFill>
                  <a:schemeClr val="bg1"/>
                </a:solidFill>
                <a:latin typeface="微软雅黑" panose="020B0503020204020204" pitchFamily="34" charset="-122"/>
                <a:ea typeface="微软雅黑" panose="020B0503020204020204" pitchFamily="34" charset="-122"/>
              </a:rPr>
              <a:t>基于访问关系的多媒体资源测绘</a:t>
            </a:r>
            <a:br>
              <a:rPr lang="en-US" altLang="zh-CN" sz="4000" dirty="0">
                <a:solidFill>
                  <a:schemeClr val="bg1"/>
                </a:solidFill>
                <a:latin typeface="微软雅黑" panose="020B0503020204020204" pitchFamily="34" charset="-122"/>
                <a:ea typeface="微软雅黑" panose="020B0503020204020204" pitchFamily="34" charset="-122"/>
              </a:rPr>
            </a:br>
            <a:r>
              <a:rPr lang="zh-CN" altLang="en-US" sz="4000" dirty="0">
                <a:solidFill>
                  <a:schemeClr val="bg1"/>
                </a:solidFill>
                <a:latin typeface="微软雅黑" panose="020B0503020204020204" pitchFamily="34" charset="-122"/>
                <a:ea typeface="微软雅黑" panose="020B0503020204020204" pitchFamily="34" charset="-122"/>
              </a:rPr>
              <a:t>关键技术研究</a:t>
            </a:r>
          </a:p>
        </p:txBody>
      </p:sp>
      <p:sp>
        <p:nvSpPr>
          <p:cNvPr id="2053" name="TextBox 6"/>
          <p:cNvSpPr>
            <a:spLocks noChangeArrowheads="1"/>
          </p:cNvSpPr>
          <p:nvPr/>
        </p:nvSpPr>
        <p:spPr bwMode="auto">
          <a:xfrm>
            <a:off x="6156111" y="4869100"/>
            <a:ext cx="2757492" cy="1528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nSpc>
                <a:spcPts val="2800"/>
              </a:lnSpc>
            </a:pPr>
            <a:r>
              <a:rPr lang="zh-CN" altLang="en-US" sz="2000" dirty="0">
                <a:latin typeface="华文楷体" panose="02010600040101010101" pitchFamily="2" charset="-122"/>
                <a:ea typeface="华文楷体" panose="02010600040101010101" pitchFamily="2" charset="-122"/>
                <a:sym typeface="Times New Roman" panose="02020603050405020304" pitchFamily="18" charset="0"/>
              </a:rPr>
              <a:t>学生：张晓欧</a:t>
            </a:r>
            <a:endParaRPr lang="en-US" altLang="zh-CN" sz="2000" dirty="0">
              <a:latin typeface="华文楷体" panose="02010600040101010101" pitchFamily="2" charset="-122"/>
              <a:ea typeface="华文楷体" panose="02010600040101010101" pitchFamily="2" charset="-122"/>
              <a:sym typeface="Times New Roman" panose="02020603050405020304" pitchFamily="18" charset="0"/>
            </a:endParaRPr>
          </a:p>
          <a:p>
            <a:pPr>
              <a:lnSpc>
                <a:spcPts val="2800"/>
              </a:lnSpc>
            </a:pPr>
            <a:r>
              <a:rPr lang="zh-CN" altLang="en-US" sz="2000" dirty="0">
                <a:latin typeface="华文楷体" panose="02010600040101010101" pitchFamily="2" charset="-122"/>
                <a:ea typeface="华文楷体" panose="02010600040101010101" pitchFamily="2" charset="-122"/>
                <a:sym typeface="Times New Roman" panose="02020603050405020304" pitchFamily="18" charset="0"/>
              </a:rPr>
              <a:t>导师：刘庆云</a:t>
            </a:r>
            <a:endParaRPr lang="en-US" altLang="zh-CN" sz="2000" dirty="0">
              <a:latin typeface="华文楷体" panose="02010600040101010101" pitchFamily="2" charset="-122"/>
              <a:ea typeface="华文楷体" panose="02010600040101010101" pitchFamily="2" charset="-122"/>
              <a:sym typeface="Times New Roman" panose="02020603050405020304" pitchFamily="18" charset="0"/>
            </a:endParaRPr>
          </a:p>
          <a:p>
            <a:pPr>
              <a:lnSpc>
                <a:spcPts val="2800"/>
              </a:lnSpc>
            </a:pPr>
            <a:r>
              <a:rPr lang="zh-CN" altLang="en-US" sz="2000" dirty="0">
                <a:latin typeface="华文楷体" panose="02010600040101010101" pitchFamily="2" charset="-122"/>
                <a:ea typeface="华文楷体" panose="02010600040101010101" pitchFamily="2" charset="-122"/>
                <a:sym typeface="Times New Roman" panose="02020603050405020304" pitchFamily="18" charset="0"/>
              </a:rPr>
              <a:t>指导老师：李钊、郑超</a:t>
            </a:r>
            <a:endParaRPr lang="en-US" altLang="zh-CN" sz="2000" dirty="0">
              <a:latin typeface="华文楷体" panose="02010600040101010101" pitchFamily="2" charset="-122"/>
              <a:ea typeface="华文楷体" panose="02010600040101010101" pitchFamily="2" charset="-122"/>
              <a:sym typeface="Times New Roman" panose="02020603050405020304" pitchFamily="18" charset="0"/>
            </a:endParaRPr>
          </a:p>
          <a:p>
            <a:pPr>
              <a:lnSpc>
                <a:spcPts val="2800"/>
              </a:lnSpc>
            </a:pPr>
            <a:r>
              <a:rPr lang="en-US" altLang="zh-CN" sz="2000" dirty="0">
                <a:latin typeface="华文楷体" panose="02010600040101010101" pitchFamily="2" charset="-122"/>
                <a:ea typeface="华文楷体" panose="02010600040101010101" pitchFamily="2" charset="-122"/>
                <a:sym typeface="Times New Roman" panose="02020603050405020304" pitchFamily="18" charset="0"/>
              </a:rPr>
              <a:t>2019/05/07</a:t>
            </a:r>
            <a:endParaRPr lang="zh-CN" altLang="en-US" sz="2000" dirty="0">
              <a:latin typeface="华文楷体" panose="02010600040101010101" pitchFamily="2" charset="-122"/>
              <a:ea typeface="华文楷体" panose="02010600040101010101" pitchFamily="2" charset="-122"/>
              <a:sym typeface="Times New Roman" panose="02020603050405020304" pitchFamily="18" charset="0"/>
            </a:endParaRPr>
          </a:p>
        </p:txBody>
      </p:sp>
    </p:spTree>
  </p:cSld>
  <p:clrMapOvr>
    <a:masterClrMapping/>
  </p:clrMapOvr>
  <p:transition spd="slow" advTm="1190"/>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3" name="文本框 4"/>
          <p:cNvSpPr>
            <a:spLocks noChangeArrowheads="1"/>
          </p:cNvSpPr>
          <p:nvPr/>
        </p:nvSpPr>
        <p:spPr bwMode="auto">
          <a:xfrm>
            <a:off x="4908550" y="4508500"/>
            <a:ext cx="38893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sz="200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7" name="标题 1">
            <a:extLst>
              <a:ext uri="{FF2B5EF4-FFF2-40B4-BE49-F238E27FC236}">
                <a16:creationId xmlns:a16="http://schemas.microsoft.com/office/drawing/2014/main" id="{3BFB0218-8079-7749-9459-C98EF77CBEF5}"/>
              </a:ext>
            </a:extLst>
          </p:cNvPr>
          <p:cNvSpPr txBox="1">
            <a:spLocks noChangeArrowheads="1"/>
          </p:cNvSpPr>
          <p:nvPr/>
        </p:nvSpPr>
        <p:spPr bwMode="auto">
          <a:xfrm>
            <a:off x="466725" y="549275"/>
            <a:ext cx="633743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sym typeface="Arial" panose="020B0604020202020204" pitchFamily="34" charset="0"/>
              </a:defRPr>
            </a:lvl1pPr>
            <a:lvl2pPr algn="ctr" rtl="0" eaLnBrk="0" fontAlgn="base" hangingPunct="0">
              <a:spcBef>
                <a:spcPct val="0"/>
              </a:spcBef>
              <a:spcAft>
                <a:spcPct val="0"/>
              </a:spcAft>
              <a:defRPr sz="4400">
                <a:solidFill>
                  <a:schemeClr val="tx2"/>
                </a:solidFill>
                <a:latin typeface="Arial" pitchFamily="34" charset="0"/>
                <a:ea typeface="宋体" pitchFamily="2" charset="-122"/>
                <a:sym typeface="Arial" panose="020B0604020202020204" pitchFamily="34" charset="0"/>
              </a:defRPr>
            </a:lvl2pPr>
            <a:lvl3pPr algn="ctr" rtl="0" eaLnBrk="0" fontAlgn="base" hangingPunct="0">
              <a:spcBef>
                <a:spcPct val="0"/>
              </a:spcBef>
              <a:spcAft>
                <a:spcPct val="0"/>
              </a:spcAft>
              <a:defRPr sz="4400">
                <a:solidFill>
                  <a:schemeClr val="tx2"/>
                </a:solidFill>
                <a:latin typeface="Arial" pitchFamily="34" charset="0"/>
                <a:ea typeface="宋体" pitchFamily="2" charset="-122"/>
                <a:sym typeface="Arial" panose="020B0604020202020204" pitchFamily="34" charset="0"/>
              </a:defRPr>
            </a:lvl3pPr>
            <a:lvl4pPr algn="ctr" rtl="0" eaLnBrk="0" fontAlgn="base" hangingPunct="0">
              <a:spcBef>
                <a:spcPct val="0"/>
              </a:spcBef>
              <a:spcAft>
                <a:spcPct val="0"/>
              </a:spcAft>
              <a:defRPr sz="4400">
                <a:solidFill>
                  <a:schemeClr val="tx2"/>
                </a:solidFill>
                <a:latin typeface="Arial" pitchFamily="34" charset="0"/>
                <a:ea typeface="宋体" pitchFamily="2" charset="-122"/>
                <a:sym typeface="Arial" panose="020B0604020202020204" pitchFamily="34" charset="0"/>
              </a:defRPr>
            </a:lvl4pPr>
            <a:lvl5pPr algn="ctr" rtl="0" eaLnBrk="0" fontAlgn="base" hangingPunct="0">
              <a:spcBef>
                <a:spcPct val="0"/>
              </a:spcBef>
              <a:spcAft>
                <a:spcPct val="0"/>
              </a:spcAft>
              <a:defRPr sz="4400">
                <a:solidFill>
                  <a:schemeClr val="tx2"/>
                </a:solidFill>
                <a:latin typeface="Arial" pitchFamily="34" charset="0"/>
                <a:ea typeface="宋体" pitchFamily="2" charset="-122"/>
                <a:sym typeface="Arial" panose="020B0604020202020204" pitchFamily="34" charset="0"/>
              </a:defRPr>
            </a:lvl5pPr>
            <a:lvl6pPr marL="457200" algn="ctr" rtl="0" fontAlgn="base">
              <a:spcBef>
                <a:spcPct val="0"/>
              </a:spcBef>
              <a:spcAft>
                <a:spcPct val="0"/>
              </a:spcAft>
              <a:defRPr sz="4400">
                <a:solidFill>
                  <a:schemeClr val="tx2"/>
                </a:solidFill>
                <a:latin typeface="Arial" pitchFamily="34" charset="0"/>
                <a:ea typeface="宋体" pitchFamily="2" charset="-122"/>
                <a:sym typeface="Arial" pitchFamily="34" charset="0"/>
              </a:defRPr>
            </a:lvl6pPr>
            <a:lvl7pPr marL="914400" algn="ctr" rtl="0" fontAlgn="base">
              <a:spcBef>
                <a:spcPct val="0"/>
              </a:spcBef>
              <a:spcAft>
                <a:spcPct val="0"/>
              </a:spcAft>
              <a:defRPr sz="4400">
                <a:solidFill>
                  <a:schemeClr val="tx2"/>
                </a:solidFill>
                <a:latin typeface="Arial" pitchFamily="34" charset="0"/>
                <a:ea typeface="宋体" pitchFamily="2" charset="-122"/>
                <a:sym typeface="Arial" pitchFamily="34" charset="0"/>
              </a:defRPr>
            </a:lvl7pPr>
            <a:lvl8pPr marL="1371600" algn="ctr" rtl="0" fontAlgn="base">
              <a:spcBef>
                <a:spcPct val="0"/>
              </a:spcBef>
              <a:spcAft>
                <a:spcPct val="0"/>
              </a:spcAft>
              <a:defRPr sz="4400">
                <a:solidFill>
                  <a:schemeClr val="tx2"/>
                </a:solidFill>
                <a:latin typeface="Arial" pitchFamily="34" charset="0"/>
                <a:ea typeface="宋体" pitchFamily="2" charset="-122"/>
                <a:sym typeface="Arial" pitchFamily="34" charset="0"/>
              </a:defRPr>
            </a:lvl8pPr>
            <a:lvl9pPr marL="1828800" algn="ctr" rtl="0" fontAlgn="base">
              <a:spcBef>
                <a:spcPct val="0"/>
              </a:spcBef>
              <a:spcAft>
                <a:spcPct val="0"/>
              </a:spcAft>
              <a:defRPr sz="4400">
                <a:solidFill>
                  <a:schemeClr val="tx2"/>
                </a:solidFill>
                <a:latin typeface="Arial" pitchFamily="34" charset="0"/>
                <a:ea typeface="宋体" pitchFamily="2" charset="-122"/>
                <a:sym typeface="Arial" pitchFamily="34" charset="0"/>
              </a:defRPr>
            </a:lvl9pPr>
          </a:lstStyle>
          <a:p>
            <a:pPr algn="l" eaLnBrk="1" hangingPunct="1">
              <a:lnSpc>
                <a:spcPct val="150000"/>
              </a:lnSpc>
              <a:buFontTx/>
            </a:pPr>
            <a:r>
              <a:rPr lang="zh-CN" altLang="en-US" sz="3200" kern="0" dirty="0">
                <a:latin typeface="华文楷体" panose="02010600040101010101" pitchFamily="2" charset="-122"/>
                <a:ea typeface="华文楷体" panose="02010600040101010101" pitchFamily="2" charset="-122"/>
                <a:sym typeface="宋体" panose="02010600030101010101" pitchFamily="2" charset="-122"/>
              </a:rPr>
              <a:t>研究现状</a:t>
            </a:r>
          </a:p>
        </p:txBody>
      </p:sp>
      <p:sp>
        <p:nvSpPr>
          <p:cNvPr id="9" name="矩形 8">
            <a:extLst>
              <a:ext uri="{FF2B5EF4-FFF2-40B4-BE49-F238E27FC236}">
                <a16:creationId xmlns:a16="http://schemas.microsoft.com/office/drawing/2014/main" id="{4A3B028C-9ED6-F540-8752-DCF700AE372F}"/>
              </a:ext>
            </a:extLst>
          </p:cNvPr>
          <p:cNvSpPr/>
          <p:nvPr/>
        </p:nvSpPr>
        <p:spPr bwMode="auto">
          <a:xfrm>
            <a:off x="683726" y="1412860"/>
            <a:ext cx="1152082" cy="360025"/>
          </a:xfrm>
          <a:prstGeom prst="rect">
            <a:avLst/>
          </a:prstGeom>
          <a:solidFill>
            <a:schemeClr val="bg1">
              <a:lumMod val="75000"/>
              <a:alpha val="75000"/>
            </a:scheme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itchFamily="34" charset="0"/>
              <a:buNone/>
              <a:tabLst/>
            </a:pPr>
            <a:r>
              <a:rPr lang="zh-CN" altLang="en-US" dirty="0">
                <a:latin typeface="Kaiti SC" panose="02010600040101010101" pitchFamily="2" charset="-122"/>
                <a:ea typeface="Kaiti SC" panose="02010600040101010101" pitchFamily="2" charset="-122"/>
              </a:rPr>
              <a:t>流量特征</a:t>
            </a:r>
            <a:endParaRPr kumimoji="0" lang="zh-CN" altLang="en-US" sz="1800" b="0" i="0" u="none" strike="noStrike" cap="none" normalizeH="0" baseline="0" dirty="0">
              <a:ln>
                <a:noFill/>
              </a:ln>
              <a:effectLst/>
              <a:latin typeface="Kaiti SC" panose="02010600040101010101" pitchFamily="2" charset="-122"/>
              <a:ea typeface="Kaiti SC" panose="02010600040101010101" pitchFamily="2" charset="-122"/>
            </a:endParaRPr>
          </a:p>
        </p:txBody>
      </p:sp>
      <p:sp>
        <p:nvSpPr>
          <p:cNvPr id="13" name="文本框 12">
            <a:extLst>
              <a:ext uri="{FF2B5EF4-FFF2-40B4-BE49-F238E27FC236}">
                <a16:creationId xmlns:a16="http://schemas.microsoft.com/office/drawing/2014/main" id="{68ECB361-140C-924F-8266-E99193F0E9EB}"/>
              </a:ext>
            </a:extLst>
          </p:cNvPr>
          <p:cNvSpPr txBox="1"/>
          <p:nvPr/>
        </p:nvSpPr>
        <p:spPr>
          <a:xfrm>
            <a:off x="869880" y="5373135"/>
            <a:ext cx="7662395" cy="923330"/>
          </a:xfrm>
          <a:prstGeom prst="rect">
            <a:avLst/>
          </a:prstGeom>
          <a:solidFill>
            <a:srgbClr val="FFDE75"/>
          </a:solidFill>
          <a:ln w="50800">
            <a:solidFill>
              <a:srgbClr val="FFC000"/>
            </a:solidFill>
          </a:ln>
        </p:spPr>
        <p:txBody>
          <a:bodyPr wrap="square" rtlCol="0">
            <a:spAutoFit/>
          </a:bodyPr>
          <a:lstStyle/>
          <a:p>
            <a:r>
              <a:rPr lang="zh-CN" altLang="en-US" dirty="0">
                <a:latin typeface="Kaiti SC" panose="02010600040101010101" pitchFamily="2" charset="-122"/>
                <a:ea typeface="Kaiti SC" panose="02010600040101010101" pitchFamily="2" charset="-122"/>
              </a:rPr>
              <a:t>方法的不足：</a:t>
            </a:r>
            <a:endParaRPr lang="en-US" altLang="zh-CN" dirty="0">
              <a:latin typeface="Kaiti SC" panose="02010600040101010101" pitchFamily="2" charset="-122"/>
              <a:ea typeface="Kaiti SC" panose="02010600040101010101" pitchFamily="2" charset="-122"/>
            </a:endParaRPr>
          </a:p>
          <a:p>
            <a:r>
              <a:rPr lang="zh-CN" altLang="en-US" dirty="0">
                <a:latin typeface="Kaiti SC" panose="02010600040101010101" pitchFamily="2" charset="-122"/>
                <a:ea typeface="Kaiti SC" panose="02010600040101010101" pitchFamily="2" charset="-122"/>
              </a:rPr>
              <a:t>（</a:t>
            </a:r>
            <a:r>
              <a:rPr lang="en-US" altLang="zh-CN" dirty="0">
                <a:latin typeface="Kaiti SC" panose="02010600040101010101" pitchFamily="2" charset="-122"/>
                <a:ea typeface="Kaiti SC" panose="02010600040101010101" pitchFamily="2" charset="-122"/>
              </a:rPr>
              <a:t>1</a:t>
            </a:r>
            <a:r>
              <a:rPr lang="zh-CN" altLang="en-US" dirty="0">
                <a:latin typeface="Kaiti SC" panose="02010600040101010101" pitchFamily="2" charset="-122"/>
                <a:ea typeface="Kaiti SC" panose="02010600040101010101" pitchFamily="2" charset="-122"/>
              </a:rPr>
              <a:t>）需要登录或者用户授权，</a:t>
            </a:r>
            <a:r>
              <a:rPr lang="zh-CN" altLang="en-US" dirty="0">
                <a:solidFill>
                  <a:srgbClr val="FF0000"/>
                </a:solidFill>
                <a:latin typeface="Kaiti SC" panose="02010600040101010101" pitchFamily="2" charset="-122"/>
                <a:ea typeface="Kaiti SC" panose="02010600040101010101" pitchFamily="2" charset="-122"/>
              </a:rPr>
              <a:t>不适用</a:t>
            </a:r>
            <a:r>
              <a:rPr lang="zh-CN" altLang="en-US" dirty="0">
                <a:latin typeface="Kaiti SC" panose="02010600040101010101" pitchFamily="2" charset="-122"/>
                <a:ea typeface="Kaiti SC" panose="02010600040101010101" pitchFamily="2" charset="-122"/>
              </a:rPr>
              <a:t>于被动流量的场景</a:t>
            </a:r>
            <a:endParaRPr lang="en-US" altLang="zh-CN" dirty="0">
              <a:latin typeface="Kaiti SC" panose="02010600040101010101" pitchFamily="2" charset="-122"/>
              <a:ea typeface="Kaiti SC" panose="02010600040101010101" pitchFamily="2" charset="-122"/>
            </a:endParaRPr>
          </a:p>
          <a:p>
            <a:r>
              <a:rPr lang="zh-CN" altLang="en-US" dirty="0">
                <a:latin typeface="Kaiti SC" panose="02010600040101010101" pitchFamily="2" charset="-122"/>
                <a:ea typeface="Kaiti SC" panose="02010600040101010101" pitchFamily="2" charset="-122"/>
              </a:rPr>
              <a:t>（</a:t>
            </a:r>
            <a:r>
              <a:rPr lang="en-US" altLang="zh-CN" dirty="0">
                <a:latin typeface="Kaiti SC" panose="02010600040101010101" pitchFamily="2" charset="-122"/>
                <a:ea typeface="Kaiti SC" panose="02010600040101010101" pitchFamily="2" charset="-122"/>
              </a:rPr>
              <a:t>2</a:t>
            </a:r>
            <a:r>
              <a:rPr lang="zh-CN" altLang="en-US" dirty="0">
                <a:latin typeface="Kaiti SC" panose="02010600040101010101" pitchFamily="2" charset="-122"/>
                <a:ea typeface="Kaiti SC" panose="02010600040101010101" pitchFamily="2" charset="-122"/>
              </a:rPr>
              <a:t>）依赖特定类型数据，关联方法</a:t>
            </a:r>
            <a:r>
              <a:rPr lang="zh-CN" altLang="en-US" dirty="0">
                <a:solidFill>
                  <a:srgbClr val="FF0000"/>
                </a:solidFill>
                <a:latin typeface="Kaiti SC" panose="02010600040101010101" pitchFamily="2" charset="-122"/>
                <a:ea typeface="Kaiti SC" panose="02010600040101010101" pitchFamily="2" charset="-122"/>
              </a:rPr>
              <a:t>可扩展性差</a:t>
            </a:r>
          </a:p>
        </p:txBody>
      </p:sp>
      <p:sp>
        <p:nvSpPr>
          <p:cNvPr id="15" name="内容占位符 2">
            <a:extLst>
              <a:ext uri="{FF2B5EF4-FFF2-40B4-BE49-F238E27FC236}">
                <a16:creationId xmlns:a16="http://schemas.microsoft.com/office/drawing/2014/main" id="{A506BE60-6BFD-014E-AD22-980345046CA2}"/>
              </a:ext>
            </a:extLst>
          </p:cNvPr>
          <p:cNvSpPr txBox="1">
            <a:spLocks noChangeArrowheads="1"/>
          </p:cNvSpPr>
          <p:nvPr/>
        </p:nvSpPr>
        <p:spPr bwMode="auto">
          <a:xfrm>
            <a:off x="179695" y="1583001"/>
            <a:ext cx="7941580" cy="32860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0" indent="0" algn="ctr" defTabSz="0" rtl="0" eaLnBrk="0" fontAlgn="base" hangingPunct="0">
              <a:spcBef>
                <a:spcPct val="20000"/>
              </a:spcBef>
              <a:spcAft>
                <a:spcPct val="0"/>
              </a:spcAft>
              <a:buNone/>
              <a:defRPr sz="3200">
                <a:solidFill>
                  <a:schemeClr val="tx1"/>
                </a:solidFill>
                <a:latin typeface="+mn-lt"/>
                <a:ea typeface="+mn-ea"/>
                <a:cs typeface="+mn-cs"/>
                <a:sym typeface="Arial" panose="020B0604020202020204" pitchFamily="34" charset="0"/>
              </a:defRPr>
            </a:lvl1pPr>
            <a:lvl2pPr marL="457200" indent="0" algn="ctr" defTabSz="0" rtl="0" eaLnBrk="0" fontAlgn="base" hangingPunct="0">
              <a:spcBef>
                <a:spcPct val="20000"/>
              </a:spcBef>
              <a:spcAft>
                <a:spcPct val="0"/>
              </a:spcAft>
              <a:buNone/>
              <a:defRPr sz="2800">
                <a:solidFill>
                  <a:schemeClr val="tx1"/>
                </a:solidFill>
                <a:latin typeface="+mn-lt"/>
                <a:ea typeface="+mn-ea"/>
                <a:sym typeface="Arial" panose="020B0604020202020204" pitchFamily="34" charset="0"/>
              </a:defRPr>
            </a:lvl2pPr>
            <a:lvl3pPr marL="914400" indent="0" algn="ctr" defTabSz="0" rtl="0" eaLnBrk="0" fontAlgn="base" hangingPunct="0">
              <a:spcBef>
                <a:spcPct val="20000"/>
              </a:spcBef>
              <a:spcAft>
                <a:spcPct val="0"/>
              </a:spcAft>
              <a:buNone/>
              <a:defRPr sz="2400">
                <a:solidFill>
                  <a:schemeClr val="tx1"/>
                </a:solidFill>
                <a:latin typeface="+mn-lt"/>
                <a:ea typeface="+mn-ea"/>
                <a:sym typeface="Arial" panose="020B0604020202020204" pitchFamily="34" charset="0"/>
              </a:defRPr>
            </a:lvl3pPr>
            <a:lvl4pPr marL="1371600" indent="0" algn="ctr" defTabSz="0" rtl="0" eaLnBrk="0" fontAlgn="base" hangingPunct="0">
              <a:spcBef>
                <a:spcPct val="20000"/>
              </a:spcBef>
              <a:spcAft>
                <a:spcPct val="0"/>
              </a:spcAft>
              <a:buNone/>
              <a:defRPr sz="2000">
                <a:solidFill>
                  <a:schemeClr val="tx1"/>
                </a:solidFill>
                <a:latin typeface="+mn-lt"/>
                <a:ea typeface="+mn-ea"/>
                <a:sym typeface="Arial" panose="020B0604020202020204" pitchFamily="34" charset="0"/>
              </a:defRPr>
            </a:lvl4pPr>
            <a:lvl5pPr marL="1828800" indent="0" algn="ctr" defTabSz="0" rtl="0" eaLnBrk="0" fontAlgn="base" hangingPunct="0">
              <a:spcBef>
                <a:spcPct val="20000"/>
              </a:spcBef>
              <a:spcAft>
                <a:spcPct val="0"/>
              </a:spcAft>
              <a:buNone/>
              <a:defRPr sz="2000">
                <a:solidFill>
                  <a:schemeClr val="tx1"/>
                </a:solidFill>
                <a:latin typeface="+mn-lt"/>
                <a:ea typeface="+mn-ea"/>
                <a:sym typeface="Arial" panose="020B0604020202020204" pitchFamily="34" charset="0"/>
              </a:defRPr>
            </a:lvl5pPr>
            <a:lvl6pPr marL="2286000" indent="0" algn="ctr" defTabSz="0" rtl="0" fontAlgn="base">
              <a:spcBef>
                <a:spcPct val="20000"/>
              </a:spcBef>
              <a:spcAft>
                <a:spcPct val="0"/>
              </a:spcAft>
              <a:buNone/>
              <a:defRPr sz="2000">
                <a:solidFill>
                  <a:schemeClr val="tx1"/>
                </a:solidFill>
                <a:latin typeface="+mn-lt"/>
                <a:ea typeface="+mn-ea"/>
                <a:sym typeface="Arial" pitchFamily="34" charset="0"/>
              </a:defRPr>
            </a:lvl6pPr>
            <a:lvl7pPr marL="2743200" indent="0" algn="ctr" defTabSz="0" rtl="0" fontAlgn="base">
              <a:spcBef>
                <a:spcPct val="20000"/>
              </a:spcBef>
              <a:spcAft>
                <a:spcPct val="0"/>
              </a:spcAft>
              <a:buNone/>
              <a:defRPr sz="2000">
                <a:solidFill>
                  <a:schemeClr val="tx1"/>
                </a:solidFill>
                <a:latin typeface="+mn-lt"/>
                <a:ea typeface="+mn-ea"/>
                <a:sym typeface="Arial" pitchFamily="34" charset="0"/>
              </a:defRPr>
            </a:lvl7pPr>
            <a:lvl8pPr marL="3200400" indent="0" algn="ctr" defTabSz="0" rtl="0" fontAlgn="base">
              <a:spcBef>
                <a:spcPct val="20000"/>
              </a:spcBef>
              <a:spcAft>
                <a:spcPct val="0"/>
              </a:spcAft>
              <a:buNone/>
              <a:defRPr sz="2000">
                <a:solidFill>
                  <a:schemeClr val="tx1"/>
                </a:solidFill>
                <a:latin typeface="+mn-lt"/>
                <a:ea typeface="+mn-ea"/>
                <a:sym typeface="Arial" pitchFamily="34" charset="0"/>
              </a:defRPr>
            </a:lvl8pPr>
            <a:lvl9pPr marL="3657600" indent="0" algn="ctr" defTabSz="0" rtl="0" fontAlgn="base">
              <a:spcBef>
                <a:spcPct val="20000"/>
              </a:spcBef>
              <a:spcAft>
                <a:spcPct val="0"/>
              </a:spcAft>
              <a:buNone/>
              <a:defRPr sz="2000">
                <a:solidFill>
                  <a:schemeClr val="tx1"/>
                </a:solidFill>
                <a:latin typeface="+mn-lt"/>
                <a:ea typeface="+mn-ea"/>
                <a:sym typeface="Arial" pitchFamily="34" charset="0"/>
              </a:defRPr>
            </a:lvl9pPr>
          </a:lstStyle>
          <a:p>
            <a:pPr marL="342900" indent="-342900" algn="l" fontAlgn="ctr">
              <a:buFont typeface="Wingdings" pitchFamily="2" charset="2"/>
              <a:buChar char="Ø"/>
            </a:pPr>
            <a:endParaRPr lang="en-US" altLang="zh-CN" sz="2000" kern="0" dirty="0">
              <a:latin typeface="微软雅黑" panose="020B0503020204020204" pitchFamily="34" charset="-122"/>
              <a:ea typeface="微软雅黑" panose="020B0503020204020204" pitchFamily="34" charset="-122"/>
            </a:endParaRPr>
          </a:p>
          <a:p>
            <a:pPr marL="742950" lvl="1" indent="-285750" algn="l" fontAlgn="ctr">
              <a:lnSpc>
                <a:spcPct val="120000"/>
              </a:lnSpc>
              <a:buClr>
                <a:srgbClr val="0065B0"/>
              </a:buClr>
              <a:buFont typeface="Wingdings" pitchFamily="2" charset="2"/>
              <a:buChar char="l"/>
            </a:pPr>
            <a:r>
              <a:rPr lang="zh-CN" altLang="en-US" sz="1800" kern="0" dirty="0">
                <a:latin typeface="微软雅黑" panose="020B0503020204020204" pitchFamily="34" charset="-122"/>
                <a:ea typeface="微软雅黑" panose="020B0503020204020204" pitchFamily="34" charset="-122"/>
              </a:rPr>
              <a:t>基于第三方</a:t>
            </a:r>
            <a:endParaRPr lang="en-US" altLang="zh-CN" sz="1800" kern="0" dirty="0">
              <a:latin typeface="微软雅黑" panose="020B0503020204020204" pitchFamily="34" charset="-122"/>
              <a:ea typeface="微软雅黑" panose="020B0503020204020204" pitchFamily="34" charset="-122"/>
            </a:endParaRPr>
          </a:p>
          <a:p>
            <a:pPr marL="1200150" lvl="2" indent="-285750" algn="l" fontAlgn="ctr">
              <a:lnSpc>
                <a:spcPct val="120000"/>
              </a:lnSpc>
              <a:buClr>
                <a:srgbClr val="0065B0"/>
              </a:buClr>
              <a:buFont typeface="Wingdings" pitchFamily="2" charset="2"/>
              <a:buChar char="Ø"/>
            </a:pPr>
            <a:r>
              <a:rPr lang="en-US" altLang="zh-CN" sz="1600" kern="0" dirty="0" err="1">
                <a:latin typeface="微软雅黑" panose="020B0503020204020204" pitchFamily="34" charset="-122"/>
                <a:ea typeface="微软雅黑" panose="020B0503020204020204" pitchFamily="34" charset="-122"/>
              </a:rPr>
              <a:t>ClickMiner</a:t>
            </a:r>
            <a:r>
              <a:rPr lang="en-US" altLang="zh-CN" sz="1600" kern="0" dirty="0">
                <a:latin typeface="微软雅黑" panose="020B0503020204020204" pitchFamily="34" charset="-122"/>
                <a:ea typeface="微软雅黑" panose="020B0503020204020204" pitchFamily="34" charset="-122"/>
              </a:rPr>
              <a:t>[6]</a:t>
            </a:r>
            <a:r>
              <a:rPr lang="zh-CN" altLang="en-US" sz="1600" kern="0" dirty="0">
                <a:latin typeface="微软雅黑" panose="020B0503020204020204" pitchFamily="34" charset="-122"/>
                <a:ea typeface="微软雅黑" panose="020B0503020204020204" pitchFamily="34" charset="-122"/>
              </a:rPr>
              <a:t>（</a:t>
            </a:r>
            <a:r>
              <a:rPr lang="en-US" altLang="zh-CN" sz="1600" kern="0" dirty="0">
                <a:latin typeface="微软雅黑" panose="020B0503020204020204" pitchFamily="34" charset="-122"/>
                <a:ea typeface="微软雅黑" panose="020B0503020204020204" pitchFamily="34" charset="-122"/>
              </a:rPr>
              <a:t>CCS2014</a:t>
            </a:r>
            <a:r>
              <a:rPr lang="zh-CN" altLang="en-US" sz="1600" kern="0" dirty="0">
                <a:latin typeface="微软雅黑" panose="020B0503020204020204" pitchFamily="34" charset="-122"/>
                <a:ea typeface="微软雅黑" panose="020B0503020204020204" pitchFamily="34" charset="-122"/>
              </a:rPr>
              <a:t>，</a:t>
            </a:r>
            <a:r>
              <a:rPr lang="en-US" altLang="zh-CN" sz="1600" kern="0" dirty="0">
                <a:latin typeface="微软雅黑" panose="020B0503020204020204" pitchFamily="34" charset="-122"/>
                <a:ea typeface="微软雅黑" panose="020B0503020204020204" pitchFamily="34" charset="-122"/>
              </a:rPr>
              <a:t>CCF-A</a:t>
            </a:r>
            <a:r>
              <a:rPr lang="zh-CN" altLang="en-US" sz="1600" kern="0" dirty="0">
                <a:latin typeface="微软雅黑" panose="020B0503020204020204" pitchFamily="34" charset="-122"/>
                <a:ea typeface="微软雅黑" panose="020B0503020204020204" pitchFamily="34" charset="-122"/>
              </a:rPr>
              <a:t>）通过部署浏览器插件的获得数据判定用户的访问行为，基于浏览器指纹特征，被动流量中无法获取</a:t>
            </a:r>
          </a:p>
          <a:p>
            <a:pPr marL="1200150" lvl="2" indent="-285750" algn="l" fontAlgn="ctr">
              <a:lnSpc>
                <a:spcPct val="120000"/>
              </a:lnSpc>
              <a:buClr>
                <a:srgbClr val="0065B0"/>
              </a:buClr>
              <a:buFont typeface="Wingdings" pitchFamily="2" charset="2"/>
              <a:buChar char="Ø"/>
            </a:pPr>
            <a:r>
              <a:rPr lang="en-US" altLang="zh-CN" sz="1600" kern="0" dirty="0" err="1">
                <a:latin typeface="微软雅黑" panose="020B0503020204020204" pitchFamily="34" charset="-122"/>
                <a:ea typeface="微软雅黑" panose="020B0503020204020204" pitchFamily="34" charset="-122"/>
              </a:rPr>
              <a:t>FPDetective</a:t>
            </a:r>
            <a:r>
              <a:rPr lang="en-US" altLang="zh-CN" sz="1600" kern="0" dirty="0">
                <a:latin typeface="微软雅黑" panose="020B0503020204020204" pitchFamily="34" charset="-122"/>
                <a:ea typeface="微软雅黑" panose="020B0503020204020204" pitchFamily="34" charset="-122"/>
              </a:rPr>
              <a:t>[7]</a:t>
            </a:r>
            <a:r>
              <a:rPr lang="zh-CN" altLang="en-US" sz="1600" kern="0" dirty="0">
                <a:latin typeface="微软雅黑" panose="020B0503020204020204" pitchFamily="34" charset="-122"/>
                <a:ea typeface="微软雅黑" panose="020B0503020204020204" pitchFamily="34" charset="-122"/>
              </a:rPr>
              <a:t>（</a:t>
            </a:r>
            <a:r>
              <a:rPr lang="en-US" altLang="zh-CN" sz="1600" kern="0" dirty="0">
                <a:latin typeface="微软雅黑" panose="020B0503020204020204" pitchFamily="34" charset="-122"/>
                <a:ea typeface="微软雅黑" panose="020B0503020204020204" pitchFamily="34" charset="-122"/>
              </a:rPr>
              <a:t>CCS2013</a:t>
            </a:r>
            <a:r>
              <a:rPr lang="zh-CN" altLang="en-US" sz="1600" kern="0" dirty="0">
                <a:latin typeface="微软雅黑" panose="020B0503020204020204" pitchFamily="34" charset="-122"/>
                <a:ea typeface="微软雅黑" panose="020B0503020204020204" pitchFamily="34" charset="-122"/>
              </a:rPr>
              <a:t>，</a:t>
            </a:r>
            <a:r>
              <a:rPr lang="en-US" altLang="zh-CN" sz="1600" kern="0" dirty="0">
                <a:latin typeface="微软雅黑" panose="020B0503020204020204" pitchFamily="34" charset="-122"/>
                <a:ea typeface="微软雅黑" panose="020B0503020204020204" pitchFamily="34" charset="-122"/>
              </a:rPr>
              <a:t>CCF-A</a:t>
            </a:r>
            <a:r>
              <a:rPr lang="zh-CN" altLang="en-US" sz="1600" kern="0" dirty="0">
                <a:latin typeface="微软雅黑" panose="020B0503020204020204" pitchFamily="34" charset="-122"/>
                <a:ea typeface="微软雅黑" panose="020B0503020204020204" pitchFamily="34" charset="-122"/>
              </a:rPr>
              <a:t>）通过半自动分析</a:t>
            </a:r>
            <a:r>
              <a:rPr lang="en-US" altLang="zh-CN" sz="1600" kern="0" dirty="0">
                <a:latin typeface="微软雅黑" panose="020B0503020204020204" pitchFamily="34" charset="-122"/>
                <a:ea typeface="微软雅黑" panose="020B0503020204020204" pitchFamily="34" charset="-122"/>
              </a:rPr>
              <a:t>JS</a:t>
            </a:r>
            <a:r>
              <a:rPr lang="zh-CN" altLang="en-US" sz="1600" kern="0" dirty="0">
                <a:latin typeface="微软雅黑" panose="020B0503020204020204" pitchFamily="34" charset="-122"/>
                <a:ea typeface="微软雅黑" panose="020B0503020204020204" pitchFamily="34" charset="-122"/>
              </a:rPr>
              <a:t>脚本和</a:t>
            </a:r>
            <a:r>
              <a:rPr lang="en-US" altLang="zh-CN" sz="1600" kern="0" dirty="0">
                <a:latin typeface="微软雅黑" panose="020B0503020204020204" pitchFamily="34" charset="-122"/>
                <a:ea typeface="微软雅黑" panose="020B0503020204020204" pitchFamily="34" charset="-122"/>
              </a:rPr>
              <a:t>Flash</a:t>
            </a:r>
            <a:r>
              <a:rPr lang="zh-CN" altLang="en-US" sz="1600" kern="0" dirty="0">
                <a:latin typeface="微软雅黑" panose="020B0503020204020204" pitchFamily="34" charset="-122"/>
                <a:ea typeface="微软雅黑" panose="020B0503020204020204" pitchFamily="34" charset="-122"/>
              </a:rPr>
              <a:t>源代码，生成浏览器指纹，代码级分析不适用于大量的实时分析</a:t>
            </a:r>
          </a:p>
          <a:p>
            <a:pPr marL="1200150" lvl="2" indent="-285750" algn="l" fontAlgn="ctr">
              <a:lnSpc>
                <a:spcPct val="120000"/>
              </a:lnSpc>
              <a:buClr>
                <a:srgbClr val="0065B0"/>
              </a:buClr>
              <a:buFont typeface="Wingdings" pitchFamily="2" charset="2"/>
              <a:buChar char="Ø"/>
            </a:pPr>
            <a:r>
              <a:rPr lang="en-US" altLang="zh-CN" sz="1600" kern="0" dirty="0">
                <a:latin typeface="微软雅黑" panose="020B0503020204020204" pitchFamily="34" charset="-122"/>
                <a:ea typeface="微软雅黑" panose="020B0503020204020204" pitchFamily="34" charset="-122"/>
              </a:rPr>
              <a:t>OSN Features[8]</a:t>
            </a:r>
            <a:r>
              <a:rPr lang="zh-CN" altLang="en-US" sz="1600" kern="0" dirty="0">
                <a:latin typeface="微软雅黑" panose="020B0503020204020204" pitchFamily="34" charset="-122"/>
                <a:ea typeface="微软雅黑" panose="020B0503020204020204" pitchFamily="34" charset="-122"/>
              </a:rPr>
              <a:t>（</a:t>
            </a:r>
            <a:r>
              <a:rPr lang="en-US" altLang="zh-CN" sz="1600" kern="0" dirty="0">
                <a:latin typeface="微软雅黑" panose="020B0503020204020204" pitchFamily="34" charset="-122"/>
                <a:ea typeface="微软雅黑" panose="020B0503020204020204" pitchFamily="34" charset="-122"/>
              </a:rPr>
              <a:t>IMC2009</a:t>
            </a:r>
            <a:r>
              <a:rPr lang="zh-CN" altLang="en-US" sz="1600" kern="0" dirty="0">
                <a:latin typeface="微软雅黑" panose="020B0503020204020204" pitchFamily="34" charset="-122"/>
                <a:ea typeface="微软雅黑" panose="020B0503020204020204" pitchFamily="34" charset="-122"/>
              </a:rPr>
              <a:t>，</a:t>
            </a:r>
            <a:r>
              <a:rPr lang="en-US" altLang="zh-CN" sz="1600" kern="0" dirty="0">
                <a:latin typeface="微软雅黑" panose="020B0503020204020204" pitchFamily="34" charset="-122"/>
                <a:ea typeface="微软雅黑" panose="020B0503020204020204" pitchFamily="34" charset="-122"/>
              </a:rPr>
              <a:t>CCF-B</a:t>
            </a:r>
            <a:r>
              <a:rPr lang="zh-CN" altLang="en-US" sz="1600" kern="0" dirty="0">
                <a:latin typeface="微软雅黑" panose="020B0503020204020204" pitchFamily="34" charset="-122"/>
                <a:ea typeface="微软雅黑" panose="020B0503020204020204" pitchFamily="34" charset="-122"/>
              </a:rPr>
              <a:t>）通过用户登录后的信息（ </a:t>
            </a:r>
            <a:r>
              <a:rPr lang="en-US" altLang="zh-CN" sz="1600" kern="0" dirty="0">
                <a:latin typeface="微软雅黑" panose="020B0503020204020204" pitchFamily="34" charset="-122"/>
                <a:ea typeface="微软雅黑" panose="020B0503020204020204" pitchFamily="34" charset="-122"/>
              </a:rPr>
              <a:t>OSN </a:t>
            </a:r>
            <a:r>
              <a:rPr lang="zh-CN" altLang="en-US" sz="1600" kern="0" dirty="0">
                <a:latin typeface="微软雅黑" panose="020B0503020204020204" pitchFamily="34" charset="-122"/>
                <a:ea typeface="微软雅黑" panose="020B0503020204020204" pitchFamily="34" charset="-122"/>
              </a:rPr>
              <a:t>）刻画同一个站点内的用户访问行为，只能在有用户登录信息的同站点内进行分析，不能跨网站分析</a:t>
            </a:r>
          </a:p>
          <a:p>
            <a:pPr marL="1200150" lvl="2" indent="-285750" algn="l" fontAlgn="ctr">
              <a:lnSpc>
                <a:spcPct val="120000"/>
              </a:lnSpc>
              <a:buClr>
                <a:srgbClr val="0065B0"/>
              </a:buClr>
              <a:buFont typeface="Wingdings" pitchFamily="2" charset="2"/>
              <a:buChar char="Ø"/>
            </a:pPr>
            <a:r>
              <a:rPr lang="en-US" altLang="zh-CN" sz="1600" kern="0" dirty="0" err="1">
                <a:latin typeface="微软雅黑" panose="020B0503020204020204" pitchFamily="34" charset="-122"/>
                <a:ea typeface="微软雅黑" panose="020B0503020204020204" pitchFamily="34" charset="-122"/>
              </a:rPr>
              <a:t>StreamStructure</a:t>
            </a:r>
            <a:r>
              <a:rPr lang="en-US" altLang="zh-CN" sz="1600" kern="0" dirty="0">
                <a:latin typeface="微软雅黑" panose="020B0503020204020204" pitchFamily="34" charset="-122"/>
                <a:ea typeface="微软雅黑" panose="020B0503020204020204" pitchFamily="34" charset="-122"/>
              </a:rPr>
              <a:t>[9]</a:t>
            </a:r>
            <a:r>
              <a:rPr lang="zh-CN" altLang="en-US" sz="1600" kern="0" dirty="0">
                <a:latin typeface="微软雅黑" panose="020B0503020204020204" pitchFamily="34" charset="-122"/>
                <a:ea typeface="微软雅黑" panose="020B0503020204020204" pitchFamily="34" charset="-122"/>
              </a:rPr>
              <a:t>（</a:t>
            </a:r>
            <a:r>
              <a:rPr lang="en-US" altLang="zh-CN" sz="1600" kern="0" dirty="0">
                <a:latin typeface="微软雅黑" panose="020B0503020204020204" pitchFamily="34" charset="-122"/>
                <a:ea typeface="微软雅黑" panose="020B0503020204020204" pitchFamily="34" charset="-122"/>
              </a:rPr>
              <a:t>IMC2009</a:t>
            </a:r>
            <a:r>
              <a:rPr lang="zh-CN" altLang="en-US" sz="1600" kern="0" dirty="0">
                <a:latin typeface="微软雅黑" panose="020B0503020204020204" pitchFamily="34" charset="-122"/>
                <a:ea typeface="微软雅黑" panose="020B0503020204020204" pitchFamily="34" charset="-122"/>
              </a:rPr>
              <a:t>，</a:t>
            </a:r>
            <a:r>
              <a:rPr lang="en-US" altLang="zh-CN" sz="1600" kern="0" dirty="0">
                <a:latin typeface="微软雅黑" panose="020B0503020204020204" pitchFamily="34" charset="-122"/>
                <a:ea typeface="微软雅黑" panose="020B0503020204020204" pitchFamily="34" charset="-122"/>
              </a:rPr>
              <a:t>CCF-B</a:t>
            </a:r>
            <a:r>
              <a:rPr lang="zh-CN" altLang="en-US" sz="1600" kern="0" dirty="0">
                <a:latin typeface="微软雅黑" panose="020B0503020204020204" pitchFamily="34" charset="-122"/>
                <a:ea typeface="微软雅黑" panose="020B0503020204020204" pitchFamily="34" charset="-122"/>
              </a:rPr>
              <a:t>）通过对社交网站中的流量进行分析，只适用于社交网站</a:t>
            </a:r>
            <a:endParaRPr lang="en-US" altLang="zh-CN" sz="1600" kern="0" dirty="0">
              <a:latin typeface="微软雅黑" panose="020B0503020204020204" pitchFamily="34" charset="-122"/>
              <a:ea typeface="微软雅黑" panose="020B0503020204020204" pitchFamily="34" charset="-122"/>
            </a:endParaRPr>
          </a:p>
        </p:txBody>
      </p:sp>
      <p:grpSp>
        <p:nvGrpSpPr>
          <p:cNvPr id="20" name="组合 19">
            <a:extLst>
              <a:ext uri="{FF2B5EF4-FFF2-40B4-BE49-F238E27FC236}">
                <a16:creationId xmlns:a16="http://schemas.microsoft.com/office/drawing/2014/main" id="{7B8150B1-5215-6042-81A6-50A6A5825ADE}"/>
              </a:ext>
            </a:extLst>
          </p:cNvPr>
          <p:cNvGrpSpPr/>
          <p:nvPr/>
        </p:nvGrpSpPr>
        <p:grpSpPr>
          <a:xfrm>
            <a:off x="1979820" y="1092912"/>
            <a:ext cx="2671454" cy="1003983"/>
            <a:chOff x="1979820" y="1092912"/>
            <a:chExt cx="2671454" cy="1003983"/>
          </a:xfrm>
        </p:grpSpPr>
        <p:sp>
          <p:nvSpPr>
            <p:cNvPr id="18" name="左大括号 17">
              <a:extLst>
                <a:ext uri="{FF2B5EF4-FFF2-40B4-BE49-F238E27FC236}">
                  <a16:creationId xmlns:a16="http://schemas.microsoft.com/office/drawing/2014/main" id="{B258115B-B471-3C4D-8AEE-CD8A44C9C19A}"/>
                </a:ext>
              </a:extLst>
            </p:cNvPr>
            <p:cNvSpPr/>
            <p:nvPr/>
          </p:nvSpPr>
          <p:spPr bwMode="auto">
            <a:xfrm>
              <a:off x="1979820" y="1196845"/>
              <a:ext cx="206475" cy="733475"/>
            </a:xfrm>
            <a:prstGeom prst="leftBrace">
              <a:avLst/>
            </a:prstGeom>
            <a:noFill/>
            <a:ln w="19050" cap="flat" cmpd="sng" algn="ctr">
              <a:solidFill>
                <a:srgbClr val="0070C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a:ln>
                  <a:noFill/>
                </a:ln>
                <a:solidFill>
                  <a:schemeClr val="tx1"/>
                </a:solidFill>
                <a:effectLst/>
                <a:latin typeface="Arial" pitchFamily="34" charset="0"/>
                <a:ea typeface="宋体" pitchFamily="2" charset="-122"/>
              </a:endParaRPr>
            </a:p>
          </p:txBody>
        </p:sp>
        <p:sp>
          <p:nvSpPr>
            <p:cNvPr id="21" name="圆角矩形 20">
              <a:extLst>
                <a:ext uri="{FF2B5EF4-FFF2-40B4-BE49-F238E27FC236}">
                  <a16:creationId xmlns:a16="http://schemas.microsoft.com/office/drawing/2014/main" id="{85DC5F4C-48DC-F946-AA36-801F544E15A9}"/>
                </a:ext>
              </a:extLst>
            </p:cNvPr>
            <p:cNvSpPr/>
            <p:nvPr/>
          </p:nvSpPr>
          <p:spPr bwMode="auto">
            <a:xfrm>
              <a:off x="2330307" y="1092912"/>
              <a:ext cx="2320967" cy="432160"/>
            </a:xfrm>
            <a:prstGeom prst="roundRect">
              <a:avLst/>
            </a:prstGeom>
            <a:solidFill>
              <a:srgbClr val="D7E4F5"/>
            </a:solidFill>
            <a:ln w="9525" cap="flat" cmpd="sng" algn="ctr">
              <a:no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a:r>
                <a:rPr lang="zh-CN" altLang="en-US" dirty="0">
                  <a:latin typeface="Kaiti SC" panose="02010600040101010101" pitchFamily="2" charset="-122"/>
                  <a:ea typeface="Kaiti SC" panose="02010600040101010101" pitchFamily="2" charset="-122"/>
                </a:rPr>
                <a:t>基于第三方的方法</a:t>
              </a:r>
            </a:p>
          </p:txBody>
        </p:sp>
        <p:sp>
          <p:nvSpPr>
            <p:cNvPr id="22" name="圆角矩形 21">
              <a:extLst>
                <a:ext uri="{FF2B5EF4-FFF2-40B4-BE49-F238E27FC236}">
                  <a16:creationId xmlns:a16="http://schemas.microsoft.com/office/drawing/2014/main" id="{D26197B9-127D-FB44-B166-3EDA52144705}"/>
                </a:ext>
              </a:extLst>
            </p:cNvPr>
            <p:cNvSpPr/>
            <p:nvPr/>
          </p:nvSpPr>
          <p:spPr bwMode="auto">
            <a:xfrm>
              <a:off x="2330306" y="1664735"/>
              <a:ext cx="2320967" cy="432160"/>
            </a:xfrm>
            <a:prstGeom prst="roundRect">
              <a:avLst/>
            </a:prstGeom>
            <a:solidFill>
              <a:srgbClr val="0070C0">
                <a:alpha val="18000"/>
              </a:srgbClr>
            </a:solidFill>
            <a:ln w="9525" cap="flat" cmpd="sng" algn="ctr">
              <a:no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 typeface="Arial" pitchFamily="34" charset="0"/>
                <a:buNone/>
                <a:tabLst/>
              </a:pPr>
              <a:r>
                <a:rPr kumimoji="0" lang="zh-CN" altLang="en-US" sz="1800" b="0" i="0" u="none" strike="noStrike" cap="none" normalizeH="0" baseline="0" dirty="0">
                  <a:ln>
                    <a:noFill/>
                  </a:ln>
                  <a:solidFill>
                    <a:schemeClr val="tx1"/>
                  </a:solidFill>
                  <a:effectLst/>
                  <a:latin typeface="Kaiti SC" panose="02010600040101010101" pitchFamily="2" charset="-122"/>
                  <a:ea typeface="Kaiti SC" panose="02010600040101010101" pitchFamily="2" charset="-122"/>
                </a:rPr>
                <a:t>不基于第三方的方法</a:t>
              </a:r>
            </a:p>
          </p:txBody>
        </p:sp>
      </p:grpSp>
    </p:spTree>
    <p:extLst>
      <p:ext uri="{BB962C8B-B14F-4D97-AF65-F5344CB8AC3E}">
        <p14:creationId xmlns:p14="http://schemas.microsoft.com/office/powerpoint/2010/main" val="4206787802"/>
      </p:ext>
    </p:extLst>
  </p:cSld>
  <p:clrMapOvr>
    <a:masterClrMapping/>
  </p:clrMapOvr>
  <p:transition spd="slow" advTm="10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20"/>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3" name="文本框 4"/>
          <p:cNvSpPr>
            <a:spLocks noChangeArrowheads="1"/>
          </p:cNvSpPr>
          <p:nvPr/>
        </p:nvSpPr>
        <p:spPr bwMode="auto">
          <a:xfrm>
            <a:off x="4908550" y="4508500"/>
            <a:ext cx="38893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sz="200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7" name="标题 1">
            <a:extLst>
              <a:ext uri="{FF2B5EF4-FFF2-40B4-BE49-F238E27FC236}">
                <a16:creationId xmlns:a16="http://schemas.microsoft.com/office/drawing/2014/main" id="{3BFB0218-8079-7749-9459-C98EF77CBEF5}"/>
              </a:ext>
            </a:extLst>
          </p:cNvPr>
          <p:cNvSpPr txBox="1">
            <a:spLocks noChangeArrowheads="1"/>
          </p:cNvSpPr>
          <p:nvPr/>
        </p:nvSpPr>
        <p:spPr bwMode="auto">
          <a:xfrm>
            <a:off x="466725" y="549275"/>
            <a:ext cx="633743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sym typeface="Arial" panose="020B0604020202020204" pitchFamily="34" charset="0"/>
              </a:defRPr>
            </a:lvl1pPr>
            <a:lvl2pPr algn="ctr" rtl="0" eaLnBrk="0" fontAlgn="base" hangingPunct="0">
              <a:spcBef>
                <a:spcPct val="0"/>
              </a:spcBef>
              <a:spcAft>
                <a:spcPct val="0"/>
              </a:spcAft>
              <a:defRPr sz="4400">
                <a:solidFill>
                  <a:schemeClr val="tx2"/>
                </a:solidFill>
                <a:latin typeface="Arial" pitchFamily="34" charset="0"/>
                <a:ea typeface="宋体" pitchFamily="2" charset="-122"/>
                <a:sym typeface="Arial" panose="020B0604020202020204" pitchFamily="34" charset="0"/>
              </a:defRPr>
            </a:lvl2pPr>
            <a:lvl3pPr algn="ctr" rtl="0" eaLnBrk="0" fontAlgn="base" hangingPunct="0">
              <a:spcBef>
                <a:spcPct val="0"/>
              </a:spcBef>
              <a:spcAft>
                <a:spcPct val="0"/>
              </a:spcAft>
              <a:defRPr sz="4400">
                <a:solidFill>
                  <a:schemeClr val="tx2"/>
                </a:solidFill>
                <a:latin typeface="Arial" pitchFamily="34" charset="0"/>
                <a:ea typeface="宋体" pitchFamily="2" charset="-122"/>
                <a:sym typeface="Arial" panose="020B0604020202020204" pitchFamily="34" charset="0"/>
              </a:defRPr>
            </a:lvl3pPr>
            <a:lvl4pPr algn="ctr" rtl="0" eaLnBrk="0" fontAlgn="base" hangingPunct="0">
              <a:spcBef>
                <a:spcPct val="0"/>
              </a:spcBef>
              <a:spcAft>
                <a:spcPct val="0"/>
              </a:spcAft>
              <a:defRPr sz="4400">
                <a:solidFill>
                  <a:schemeClr val="tx2"/>
                </a:solidFill>
                <a:latin typeface="Arial" pitchFamily="34" charset="0"/>
                <a:ea typeface="宋体" pitchFamily="2" charset="-122"/>
                <a:sym typeface="Arial" panose="020B0604020202020204" pitchFamily="34" charset="0"/>
              </a:defRPr>
            </a:lvl4pPr>
            <a:lvl5pPr algn="ctr" rtl="0" eaLnBrk="0" fontAlgn="base" hangingPunct="0">
              <a:spcBef>
                <a:spcPct val="0"/>
              </a:spcBef>
              <a:spcAft>
                <a:spcPct val="0"/>
              </a:spcAft>
              <a:defRPr sz="4400">
                <a:solidFill>
                  <a:schemeClr val="tx2"/>
                </a:solidFill>
                <a:latin typeface="Arial" pitchFamily="34" charset="0"/>
                <a:ea typeface="宋体" pitchFamily="2" charset="-122"/>
                <a:sym typeface="Arial" panose="020B0604020202020204" pitchFamily="34" charset="0"/>
              </a:defRPr>
            </a:lvl5pPr>
            <a:lvl6pPr marL="457200" algn="ctr" rtl="0" fontAlgn="base">
              <a:spcBef>
                <a:spcPct val="0"/>
              </a:spcBef>
              <a:spcAft>
                <a:spcPct val="0"/>
              </a:spcAft>
              <a:defRPr sz="4400">
                <a:solidFill>
                  <a:schemeClr val="tx2"/>
                </a:solidFill>
                <a:latin typeface="Arial" pitchFamily="34" charset="0"/>
                <a:ea typeface="宋体" pitchFamily="2" charset="-122"/>
                <a:sym typeface="Arial" pitchFamily="34" charset="0"/>
              </a:defRPr>
            </a:lvl6pPr>
            <a:lvl7pPr marL="914400" algn="ctr" rtl="0" fontAlgn="base">
              <a:spcBef>
                <a:spcPct val="0"/>
              </a:spcBef>
              <a:spcAft>
                <a:spcPct val="0"/>
              </a:spcAft>
              <a:defRPr sz="4400">
                <a:solidFill>
                  <a:schemeClr val="tx2"/>
                </a:solidFill>
                <a:latin typeface="Arial" pitchFamily="34" charset="0"/>
                <a:ea typeface="宋体" pitchFamily="2" charset="-122"/>
                <a:sym typeface="Arial" pitchFamily="34" charset="0"/>
              </a:defRPr>
            </a:lvl7pPr>
            <a:lvl8pPr marL="1371600" algn="ctr" rtl="0" fontAlgn="base">
              <a:spcBef>
                <a:spcPct val="0"/>
              </a:spcBef>
              <a:spcAft>
                <a:spcPct val="0"/>
              </a:spcAft>
              <a:defRPr sz="4400">
                <a:solidFill>
                  <a:schemeClr val="tx2"/>
                </a:solidFill>
                <a:latin typeface="Arial" pitchFamily="34" charset="0"/>
                <a:ea typeface="宋体" pitchFamily="2" charset="-122"/>
                <a:sym typeface="Arial" pitchFamily="34" charset="0"/>
              </a:defRPr>
            </a:lvl8pPr>
            <a:lvl9pPr marL="1828800" algn="ctr" rtl="0" fontAlgn="base">
              <a:spcBef>
                <a:spcPct val="0"/>
              </a:spcBef>
              <a:spcAft>
                <a:spcPct val="0"/>
              </a:spcAft>
              <a:defRPr sz="4400">
                <a:solidFill>
                  <a:schemeClr val="tx2"/>
                </a:solidFill>
                <a:latin typeface="Arial" pitchFamily="34" charset="0"/>
                <a:ea typeface="宋体" pitchFamily="2" charset="-122"/>
                <a:sym typeface="Arial" pitchFamily="34" charset="0"/>
              </a:defRPr>
            </a:lvl9pPr>
          </a:lstStyle>
          <a:p>
            <a:pPr algn="l" eaLnBrk="1" hangingPunct="1">
              <a:lnSpc>
                <a:spcPct val="150000"/>
              </a:lnSpc>
              <a:buFontTx/>
            </a:pPr>
            <a:r>
              <a:rPr lang="zh-CN" altLang="en-US" sz="3200" kern="0" dirty="0">
                <a:latin typeface="华文楷体" panose="02010600040101010101" pitchFamily="2" charset="-122"/>
                <a:ea typeface="华文楷体" panose="02010600040101010101" pitchFamily="2" charset="-122"/>
                <a:sym typeface="宋体" panose="02010600030101010101" pitchFamily="2" charset="-122"/>
              </a:rPr>
              <a:t>研究现状</a:t>
            </a:r>
          </a:p>
        </p:txBody>
      </p:sp>
      <p:sp>
        <p:nvSpPr>
          <p:cNvPr id="9" name="矩形 8">
            <a:extLst>
              <a:ext uri="{FF2B5EF4-FFF2-40B4-BE49-F238E27FC236}">
                <a16:creationId xmlns:a16="http://schemas.microsoft.com/office/drawing/2014/main" id="{4A3B028C-9ED6-F540-8752-DCF700AE372F}"/>
              </a:ext>
            </a:extLst>
          </p:cNvPr>
          <p:cNvSpPr/>
          <p:nvPr/>
        </p:nvSpPr>
        <p:spPr bwMode="auto">
          <a:xfrm>
            <a:off x="683726" y="1412860"/>
            <a:ext cx="1152082" cy="360025"/>
          </a:xfrm>
          <a:prstGeom prst="rect">
            <a:avLst/>
          </a:prstGeom>
          <a:solidFill>
            <a:schemeClr val="bg1">
              <a:lumMod val="75000"/>
              <a:alpha val="75000"/>
            </a:scheme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itchFamily="34" charset="0"/>
              <a:buNone/>
              <a:tabLst/>
            </a:pPr>
            <a:r>
              <a:rPr lang="zh-CN" altLang="en-US" dirty="0">
                <a:latin typeface="Kaiti SC" panose="02010600040101010101" pitchFamily="2" charset="-122"/>
                <a:ea typeface="Kaiti SC" panose="02010600040101010101" pitchFamily="2" charset="-122"/>
              </a:rPr>
              <a:t>流量特征</a:t>
            </a:r>
            <a:endParaRPr kumimoji="0" lang="zh-CN" altLang="en-US" sz="1800" b="0" i="0" u="none" strike="noStrike" cap="none" normalizeH="0" baseline="0" dirty="0">
              <a:ln>
                <a:noFill/>
              </a:ln>
              <a:effectLst/>
              <a:latin typeface="Kaiti SC" panose="02010600040101010101" pitchFamily="2" charset="-122"/>
              <a:ea typeface="Kaiti SC" panose="02010600040101010101" pitchFamily="2" charset="-122"/>
            </a:endParaRPr>
          </a:p>
        </p:txBody>
      </p:sp>
      <p:sp>
        <p:nvSpPr>
          <p:cNvPr id="13" name="文本框 12">
            <a:extLst>
              <a:ext uri="{FF2B5EF4-FFF2-40B4-BE49-F238E27FC236}">
                <a16:creationId xmlns:a16="http://schemas.microsoft.com/office/drawing/2014/main" id="{68ECB361-140C-924F-8266-E99193F0E9EB}"/>
              </a:ext>
            </a:extLst>
          </p:cNvPr>
          <p:cNvSpPr txBox="1"/>
          <p:nvPr/>
        </p:nvSpPr>
        <p:spPr>
          <a:xfrm>
            <a:off x="869881" y="5601885"/>
            <a:ext cx="7446380" cy="923330"/>
          </a:xfrm>
          <a:prstGeom prst="rect">
            <a:avLst/>
          </a:prstGeom>
          <a:solidFill>
            <a:srgbClr val="FFDE75"/>
          </a:solidFill>
          <a:ln w="50800">
            <a:solidFill>
              <a:srgbClr val="FFC000"/>
            </a:solidFill>
          </a:ln>
        </p:spPr>
        <p:txBody>
          <a:bodyPr wrap="square" rtlCol="0">
            <a:spAutoFit/>
          </a:bodyPr>
          <a:lstStyle/>
          <a:p>
            <a:r>
              <a:rPr lang="zh-CN" altLang="en-US" dirty="0">
                <a:latin typeface="Kaiti SC" panose="02010600040101010101" pitchFamily="2" charset="-122"/>
                <a:ea typeface="Kaiti SC" panose="02010600040101010101" pitchFamily="2" charset="-122"/>
              </a:rPr>
              <a:t>方法的不足：</a:t>
            </a:r>
            <a:endParaRPr lang="en-US" altLang="zh-CN" dirty="0">
              <a:latin typeface="Kaiti SC" panose="02010600040101010101" pitchFamily="2" charset="-122"/>
              <a:ea typeface="Kaiti SC" panose="02010600040101010101" pitchFamily="2" charset="-122"/>
            </a:endParaRPr>
          </a:p>
          <a:p>
            <a:r>
              <a:rPr lang="zh-CN" altLang="en-US" dirty="0">
                <a:latin typeface="Kaiti SC" panose="02010600040101010101" pitchFamily="2" charset="-122"/>
                <a:ea typeface="Kaiti SC" panose="02010600040101010101" pitchFamily="2" charset="-122"/>
              </a:rPr>
              <a:t>（</a:t>
            </a:r>
            <a:r>
              <a:rPr lang="en-US" altLang="zh-CN" dirty="0">
                <a:latin typeface="Kaiti SC" panose="02010600040101010101" pitchFamily="2" charset="-122"/>
                <a:ea typeface="Kaiti SC" panose="02010600040101010101" pitchFamily="2" charset="-122"/>
              </a:rPr>
              <a:t>1</a:t>
            </a:r>
            <a:r>
              <a:rPr lang="zh-CN" altLang="en-US" dirty="0">
                <a:latin typeface="Kaiti SC" panose="02010600040101010101" pitchFamily="2" charset="-122"/>
                <a:ea typeface="Kaiti SC" panose="02010600040101010101" pitchFamily="2" charset="-122"/>
              </a:rPr>
              <a:t>）资源关联的方法大多</a:t>
            </a:r>
            <a:r>
              <a:rPr lang="zh-CN" altLang="en-US" dirty="0">
                <a:solidFill>
                  <a:srgbClr val="FF0000"/>
                </a:solidFill>
                <a:latin typeface="Kaiti SC" panose="02010600040101010101" pitchFamily="2" charset="-122"/>
                <a:ea typeface="Kaiti SC" panose="02010600040101010101" pitchFamily="2" charset="-122"/>
              </a:rPr>
              <a:t>依赖特定内容</a:t>
            </a:r>
            <a:r>
              <a:rPr lang="zh-CN" altLang="en-US" dirty="0">
                <a:latin typeface="Kaiti SC" panose="02010600040101010101" pitchFamily="2" charset="-122"/>
                <a:ea typeface="Kaiti SC" panose="02010600040101010101" pitchFamily="2" charset="-122"/>
              </a:rPr>
              <a:t>，可扩展性较差</a:t>
            </a:r>
            <a:endParaRPr lang="en-US" altLang="zh-CN" dirty="0">
              <a:latin typeface="Kaiti SC" panose="02010600040101010101" pitchFamily="2" charset="-122"/>
              <a:ea typeface="Kaiti SC" panose="02010600040101010101" pitchFamily="2" charset="-122"/>
            </a:endParaRPr>
          </a:p>
          <a:p>
            <a:r>
              <a:rPr lang="zh-CN" altLang="en-US" dirty="0">
                <a:latin typeface="Kaiti SC" panose="02010600040101010101" pitchFamily="2" charset="-122"/>
                <a:ea typeface="Kaiti SC" panose="02010600040101010101" pitchFamily="2" charset="-122"/>
              </a:rPr>
              <a:t>（</a:t>
            </a:r>
            <a:r>
              <a:rPr lang="en-US" altLang="zh-CN" dirty="0">
                <a:latin typeface="Kaiti SC" panose="02010600040101010101" pitchFamily="2" charset="-122"/>
                <a:ea typeface="Kaiti SC" panose="02010600040101010101" pitchFamily="2" charset="-122"/>
              </a:rPr>
              <a:t>2</a:t>
            </a:r>
            <a:r>
              <a:rPr lang="zh-CN" altLang="en-US" dirty="0">
                <a:latin typeface="Kaiti SC" panose="02010600040101010101" pitchFamily="2" charset="-122"/>
                <a:ea typeface="Kaiti SC" panose="02010600040101010101" pitchFamily="2" charset="-122"/>
              </a:rPr>
              <a:t>）资源关联使用的关联特征较少，</a:t>
            </a:r>
            <a:r>
              <a:rPr lang="zh-CN" altLang="en-US" dirty="0">
                <a:solidFill>
                  <a:srgbClr val="FF0000"/>
                </a:solidFill>
                <a:latin typeface="Kaiti SC" panose="02010600040101010101" pitchFamily="2" charset="-122"/>
                <a:ea typeface="Kaiti SC" panose="02010600040101010101" pitchFamily="2" charset="-122"/>
              </a:rPr>
              <a:t>关联率较低</a:t>
            </a:r>
          </a:p>
        </p:txBody>
      </p:sp>
      <p:sp>
        <p:nvSpPr>
          <p:cNvPr id="15" name="内容占位符 2">
            <a:extLst>
              <a:ext uri="{FF2B5EF4-FFF2-40B4-BE49-F238E27FC236}">
                <a16:creationId xmlns:a16="http://schemas.microsoft.com/office/drawing/2014/main" id="{A506BE60-6BFD-014E-AD22-980345046CA2}"/>
              </a:ext>
            </a:extLst>
          </p:cNvPr>
          <p:cNvSpPr txBox="1">
            <a:spLocks noChangeArrowheads="1"/>
          </p:cNvSpPr>
          <p:nvPr/>
        </p:nvSpPr>
        <p:spPr bwMode="auto">
          <a:xfrm>
            <a:off x="179695" y="1412860"/>
            <a:ext cx="7941580" cy="35378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0" indent="0" algn="ctr" defTabSz="0" rtl="0" eaLnBrk="0" fontAlgn="base" hangingPunct="0">
              <a:spcBef>
                <a:spcPct val="20000"/>
              </a:spcBef>
              <a:spcAft>
                <a:spcPct val="0"/>
              </a:spcAft>
              <a:buNone/>
              <a:defRPr sz="3200">
                <a:solidFill>
                  <a:schemeClr val="tx1"/>
                </a:solidFill>
                <a:latin typeface="+mn-lt"/>
                <a:ea typeface="+mn-ea"/>
                <a:cs typeface="+mn-cs"/>
                <a:sym typeface="Arial" panose="020B0604020202020204" pitchFamily="34" charset="0"/>
              </a:defRPr>
            </a:lvl1pPr>
            <a:lvl2pPr marL="457200" indent="0" algn="ctr" defTabSz="0" rtl="0" eaLnBrk="0" fontAlgn="base" hangingPunct="0">
              <a:spcBef>
                <a:spcPct val="20000"/>
              </a:spcBef>
              <a:spcAft>
                <a:spcPct val="0"/>
              </a:spcAft>
              <a:buNone/>
              <a:defRPr sz="2800">
                <a:solidFill>
                  <a:schemeClr val="tx1"/>
                </a:solidFill>
                <a:latin typeface="+mn-lt"/>
                <a:ea typeface="+mn-ea"/>
                <a:sym typeface="Arial" panose="020B0604020202020204" pitchFamily="34" charset="0"/>
              </a:defRPr>
            </a:lvl2pPr>
            <a:lvl3pPr marL="914400" indent="0" algn="ctr" defTabSz="0" rtl="0" eaLnBrk="0" fontAlgn="base" hangingPunct="0">
              <a:spcBef>
                <a:spcPct val="20000"/>
              </a:spcBef>
              <a:spcAft>
                <a:spcPct val="0"/>
              </a:spcAft>
              <a:buNone/>
              <a:defRPr sz="2400">
                <a:solidFill>
                  <a:schemeClr val="tx1"/>
                </a:solidFill>
                <a:latin typeface="+mn-lt"/>
                <a:ea typeface="+mn-ea"/>
                <a:sym typeface="Arial" panose="020B0604020202020204" pitchFamily="34" charset="0"/>
              </a:defRPr>
            </a:lvl3pPr>
            <a:lvl4pPr marL="1371600" indent="0" algn="ctr" defTabSz="0" rtl="0" eaLnBrk="0" fontAlgn="base" hangingPunct="0">
              <a:spcBef>
                <a:spcPct val="20000"/>
              </a:spcBef>
              <a:spcAft>
                <a:spcPct val="0"/>
              </a:spcAft>
              <a:buNone/>
              <a:defRPr sz="2000">
                <a:solidFill>
                  <a:schemeClr val="tx1"/>
                </a:solidFill>
                <a:latin typeface="+mn-lt"/>
                <a:ea typeface="+mn-ea"/>
                <a:sym typeface="Arial" panose="020B0604020202020204" pitchFamily="34" charset="0"/>
              </a:defRPr>
            </a:lvl4pPr>
            <a:lvl5pPr marL="1828800" indent="0" algn="ctr" defTabSz="0" rtl="0" eaLnBrk="0" fontAlgn="base" hangingPunct="0">
              <a:spcBef>
                <a:spcPct val="20000"/>
              </a:spcBef>
              <a:spcAft>
                <a:spcPct val="0"/>
              </a:spcAft>
              <a:buNone/>
              <a:defRPr sz="2000">
                <a:solidFill>
                  <a:schemeClr val="tx1"/>
                </a:solidFill>
                <a:latin typeface="+mn-lt"/>
                <a:ea typeface="+mn-ea"/>
                <a:sym typeface="Arial" panose="020B0604020202020204" pitchFamily="34" charset="0"/>
              </a:defRPr>
            </a:lvl5pPr>
            <a:lvl6pPr marL="2286000" indent="0" algn="ctr" defTabSz="0" rtl="0" fontAlgn="base">
              <a:spcBef>
                <a:spcPct val="20000"/>
              </a:spcBef>
              <a:spcAft>
                <a:spcPct val="0"/>
              </a:spcAft>
              <a:buNone/>
              <a:defRPr sz="2000">
                <a:solidFill>
                  <a:schemeClr val="tx1"/>
                </a:solidFill>
                <a:latin typeface="+mn-lt"/>
                <a:ea typeface="+mn-ea"/>
                <a:sym typeface="Arial" pitchFamily="34" charset="0"/>
              </a:defRPr>
            </a:lvl6pPr>
            <a:lvl7pPr marL="2743200" indent="0" algn="ctr" defTabSz="0" rtl="0" fontAlgn="base">
              <a:spcBef>
                <a:spcPct val="20000"/>
              </a:spcBef>
              <a:spcAft>
                <a:spcPct val="0"/>
              </a:spcAft>
              <a:buNone/>
              <a:defRPr sz="2000">
                <a:solidFill>
                  <a:schemeClr val="tx1"/>
                </a:solidFill>
                <a:latin typeface="+mn-lt"/>
                <a:ea typeface="+mn-ea"/>
                <a:sym typeface="Arial" pitchFamily="34" charset="0"/>
              </a:defRPr>
            </a:lvl7pPr>
            <a:lvl8pPr marL="3200400" indent="0" algn="ctr" defTabSz="0" rtl="0" fontAlgn="base">
              <a:spcBef>
                <a:spcPct val="20000"/>
              </a:spcBef>
              <a:spcAft>
                <a:spcPct val="0"/>
              </a:spcAft>
              <a:buNone/>
              <a:defRPr sz="2000">
                <a:solidFill>
                  <a:schemeClr val="tx1"/>
                </a:solidFill>
                <a:latin typeface="+mn-lt"/>
                <a:ea typeface="+mn-ea"/>
                <a:sym typeface="Arial" pitchFamily="34" charset="0"/>
              </a:defRPr>
            </a:lvl8pPr>
            <a:lvl9pPr marL="3657600" indent="0" algn="ctr" defTabSz="0" rtl="0" fontAlgn="base">
              <a:spcBef>
                <a:spcPct val="20000"/>
              </a:spcBef>
              <a:spcAft>
                <a:spcPct val="0"/>
              </a:spcAft>
              <a:buNone/>
              <a:defRPr sz="2000">
                <a:solidFill>
                  <a:schemeClr val="tx1"/>
                </a:solidFill>
                <a:latin typeface="+mn-lt"/>
                <a:ea typeface="+mn-ea"/>
                <a:sym typeface="Arial" pitchFamily="34" charset="0"/>
              </a:defRPr>
            </a:lvl9pPr>
          </a:lstStyle>
          <a:p>
            <a:pPr marL="342900" indent="-342900" algn="l" fontAlgn="ctr">
              <a:lnSpc>
                <a:spcPct val="120000"/>
              </a:lnSpc>
              <a:buFont typeface="Wingdings" pitchFamily="2" charset="2"/>
              <a:buChar char="Ø"/>
            </a:pPr>
            <a:endParaRPr lang="en-US" altLang="zh-CN" sz="2000" kern="0" dirty="0">
              <a:latin typeface="微软雅黑" panose="020B0503020204020204" pitchFamily="34" charset="-122"/>
              <a:ea typeface="微软雅黑" panose="020B0503020204020204" pitchFamily="34" charset="-122"/>
            </a:endParaRPr>
          </a:p>
          <a:p>
            <a:pPr marL="742950" lvl="1" indent="-285750" algn="l" fontAlgn="ctr">
              <a:lnSpc>
                <a:spcPct val="120000"/>
              </a:lnSpc>
              <a:buClr>
                <a:srgbClr val="0065B0"/>
              </a:buClr>
              <a:buFont typeface="Wingdings" pitchFamily="2" charset="2"/>
              <a:buChar char="l"/>
            </a:pPr>
            <a:r>
              <a:rPr lang="zh-CN" altLang="en-US" sz="1800" kern="0" dirty="0">
                <a:latin typeface="微软雅黑" panose="020B0503020204020204" pitchFamily="34" charset="-122"/>
                <a:ea typeface="微软雅黑" panose="020B0503020204020204" pitchFamily="34" charset="-122"/>
              </a:rPr>
              <a:t>不基于第三方</a:t>
            </a:r>
            <a:endParaRPr lang="en-US" altLang="zh-CN" sz="1800" kern="0" dirty="0">
              <a:latin typeface="微软雅黑" panose="020B0503020204020204" pitchFamily="34" charset="-122"/>
              <a:ea typeface="微软雅黑" panose="020B0503020204020204" pitchFamily="34" charset="-122"/>
            </a:endParaRPr>
          </a:p>
          <a:p>
            <a:pPr marL="1200150" lvl="2" indent="-285750" algn="l" fontAlgn="ctr">
              <a:lnSpc>
                <a:spcPct val="120000"/>
              </a:lnSpc>
              <a:buClr>
                <a:srgbClr val="0065B0"/>
              </a:buClr>
              <a:buFont typeface="Wingdings" pitchFamily="2" charset="2"/>
              <a:buChar char="Ø"/>
            </a:pPr>
            <a:r>
              <a:rPr lang="en-US" altLang="zh-CN" sz="1600" kern="0" dirty="0" err="1">
                <a:latin typeface="微软雅黑" panose="020B0503020204020204" pitchFamily="34" charset="-122"/>
                <a:ea typeface="微软雅黑" panose="020B0503020204020204" pitchFamily="34" charset="-122"/>
              </a:rPr>
              <a:t>R.Xray</a:t>
            </a:r>
            <a:r>
              <a:rPr lang="en-US" altLang="zh-CN" sz="1600" kern="0" dirty="0">
                <a:latin typeface="微软雅黑" panose="020B0503020204020204" pitchFamily="34" charset="-122"/>
                <a:ea typeface="微软雅黑" panose="020B0503020204020204" pitchFamily="34" charset="-122"/>
              </a:rPr>
              <a:t>[10]</a:t>
            </a:r>
            <a:r>
              <a:rPr lang="zh-CN" altLang="en-US" sz="1600" kern="0" dirty="0">
                <a:latin typeface="微软雅黑" panose="020B0503020204020204" pitchFamily="34" charset="-122"/>
                <a:ea typeface="微软雅黑" panose="020B0503020204020204" pitchFamily="34" charset="-122"/>
              </a:rPr>
              <a:t>（</a:t>
            </a:r>
            <a:r>
              <a:rPr lang="en-US" altLang="zh-CN" sz="1600" kern="0" dirty="0">
                <a:latin typeface="微软雅黑" panose="020B0503020204020204" pitchFamily="34" charset="-122"/>
                <a:ea typeface="微软雅黑" panose="020B0503020204020204" pitchFamily="34" charset="-122"/>
              </a:rPr>
              <a:t>USENIX2014</a:t>
            </a:r>
            <a:r>
              <a:rPr lang="zh-CN" altLang="en-US" sz="1600" kern="0" dirty="0">
                <a:latin typeface="微软雅黑" panose="020B0503020204020204" pitchFamily="34" charset="-122"/>
                <a:ea typeface="微软雅黑" panose="020B0503020204020204" pitchFamily="34" charset="-122"/>
              </a:rPr>
              <a:t>，</a:t>
            </a:r>
            <a:r>
              <a:rPr lang="en-US" altLang="zh-CN" sz="1600" kern="0" dirty="0">
                <a:latin typeface="微软雅黑" panose="020B0503020204020204" pitchFamily="34" charset="-122"/>
                <a:ea typeface="微软雅黑" panose="020B0503020204020204" pitchFamily="34" charset="-122"/>
              </a:rPr>
              <a:t>CCF-A</a:t>
            </a:r>
            <a:r>
              <a:rPr lang="zh-CN" altLang="en-US" sz="1600" kern="0" dirty="0">
                <a:latin typeface="微软雅黑" panose="020B0503020204020204" pitchFamily="34" charset="-122"/>
                <a:ea typeface="微软雅黑" panose="020B0503020204020204" pitchFamily="34" charset="-122"/>
              </a:rPr>
              <a:t>）利用网页中的广告信息对特定网站的用户访问行为进行关联，仅适用于包含特定广告信息的网站</a:t>
            </a:r>
          </a:p>
          <a:p>
            <a:pPr marL="1200150" lvl="2" indent="-285750" algn="l" fontAlgn="ctr">
              <a:lnSpc>
                <a:spcPct val="120000"/>
              </a:lnSpc>
              <a:buClr>
                <a:srgbClr val="0065B0"/>
              </a:buClr>
              <a:buFont typeface="Wingdings" pitchFamily="2" charset="2"/>
              <a:buChar char="Ø"/>
            </a:pPr>
            <a:r>
              <a:rPr lang="en-US" altLang="zh-CN" sz="1600" kern="0" dirty="0" err="1">
                <a:latin typeface="微软雅黑" panose="020B0503020204020204" pitchFamily="34" charset="-122"/>
                <a:ea typeface="微软雅黑" panose="020B0503020204020204" pitchFamily="34" charset="-122"/>
              </a:rPr>
              <a:t>JsRED</a:t>
            </a:r>
            <a:r>
              <a:rPr lang="en-US" altLang="zh-CN" sz="1600" kern="0" dirty="0">
                <a:latin typeface="微软雅黑" panose="020B0503020204020204" pitchFamily="34" charset="-122"/>
                <a:ea typeface="微软雅黑" panose="020B0503020204020204" pitchFamily="34" charset="-122"/>
              </a:rPr>
              <a:t>[11]</a:t>
            </a:r>
            <a:r>
              <a:rPr lang="zh-CN" altLang="en-US" sz="1600" kern="0" dirty="0">
                <a:latin typeface="微软雅黑" panose="020B0503020204020204" pitchFamily="34" charset="-122"/>
                <a:ea typeface="微软雅黑" panose="020B0503020204020204" pitchFamily="34" charset="-122"/>
              </a:rPr>
              <a:t>（</a:t>
            </a:r>
            <a:r>
              <a:rPr lang="en-US" altLang="zh-CN" sz="1600" kern="0" dirty="0">
                <a:latin typeface="微软雅黑" panose="020B0503020204020204" pitchFamily="34" charset="-122"/>
                <a:ea typeface="微软雅黑" panose="020B0503020204020204" pitchFamily="34" charset="-122"/>
              </a:rPr>
              <a:t>SP2014</a:t>
            </a:r>
            <a:r>
              <a:rPr lang="zh-CN" altLang="en-US" sz="1600" kern="0" dirty="0">
                <a:latin typeface="微软雅黑" panose="020B0503020204020204" pitchFamily="34" charset="-122"/>
                <a:ea typeface="微软雅黑" panose="020B0503020204020204" pitchFamily="34" charset="-122"/>
              </a:rPr>
              <a:t>，</a:t>
            </a:r>
            <a:r>
              <a:rPr lang="en-US" altLang="zh-CN" sz="1600" kern="0" dirty="0">
                <a:latin typeface="微软雅黑" panose="020B0503020204020204" pitchFamily="34" charset="-122"/>
                <a:ea typeface="微软雅黑" panose="020B0503020204020204" pitchFamily="34" charset="-122"/>
              </a:rPr>
              <a:t>CCF-A</a:t>
            </a:r>
            <a:r>
              <a:rPr lang="zh-CN" altLang="en-US" sz="1600" kern="0" dirty="0">
                <a:latin typeface="微软雅黑" panose="020B0503020204020204" pitchFamily="34" charset="-122"/>
                <a:ea typeface="微软雅黑" panose="020B0503020204020204" pitchFamily="34" charset="-122"/>
              </a:rPr>
              <a:t>）利用网页中的</a:t>
            </a:r>
            <a:r>
              <a:rPr lang="en-US" altLang="zh-CN" sz="1600" kern="0" dirty="0">
                <a:latin typeface="微软雅黑" panose="020B0503020204020204" pitchFamily="34" charset="-122"/>
                <a:ea typeface="微软雅黑" panose="020B0503020204020204" pitchFamily="34" charset="-122"/>
              </a:rPr>
              <a:t>JS</a:t>
            </a:r>
            <a:r>
              <a:rPr lang="zh-CN" altLang="en-US" sz="1600" kern="0" dirty="0">
                <a:latin typeface="微软雅黑" panose="020B0503020204020204" pitchFamily="34" charset="-122"/>
                <a:ea typeface="微软雅黑" panose="020B0503020204020204" pitchFamily="34" charset="-122"/>
              </a:rPr>
              <a:t>脚本对用户的访问行为进行关联，仅使用</a:t>
            </a:r>
            <a:r>
              <a:rPr lang="en-US" altLang="zh-CN" sz="1600" kern="0" dirty="0">
                <a:latin typeface="微软雅黑" panose="020B0503020204020204" pitchFamily="34" charset="-122"/>
                <a:ea typeface="微软雅黑" panose="020B0503020204020204" pitchFamily="34" charset="-122"/>
              </a:rPr>
              <a:t>JS</a:t>
            </a:r>
            <a:r>
              <a:rPr lang="zh-CN" altLang="en-US" sz="1600" kern="0" dirty="0">
                <a:latin typeface="微软雅黑" panose="020B0503020204020204" pitchFamily="34" charset="-122"/>
                <a:ea typeface="微软雅黑" panose="020B0503020204020204" pitchFamily="34" charset="-122"/>
              </a:rPr>
              <a:t>特征，有局限性</a:t>
            </a:r>
          </a:p>
          <a:p>
            <a:pPr marL="1200150" lvl="2" indent="-285750" algn="l" fontAlgn="ctr">
              <a:lnSpc>
                <a:spcPct val="120000"/>
              </a:lnSpc>
              <a:buClr>
                <a:srgbClr val="0065B0"/>
              </a:buClr>
              <a:buFont typeface="Wingdings" pitchFamily="2" charset="2"/>
              <a:buChar char="Ø"/>
            </a:pPr>
            <a:r>
              <a:rPr lang="en-US" altLang="zh-CN" sz="1600" kern="0" dirty="0" err="1">
                <a:latin typeface="微软雅黑" panose="020B0503020204020204" pitchFamily="34" charset="-122"/>
                <a:ea typeface="微软雅黑" panose="020B0503020204020204" pitchFamily="34" charset="-122"/>
              </a:rPr>
              <a:t>ReSurf</a:t>
            </a:r>
            <a:r>
              <a:rPr lang="en-US" altLang="zh-CN" sz="1600" kern="0" dirty="0">
                <a:latin typeface="微软雅黑" panose="020B0503020204020204" pitchFamily="34" charset="-122"/>
                <a:ea typeface="微软雅黑" panose="020B0503020204020204" pitchFamily="34" charset="-122"/>
              </a:rPr>
              <a:t>[12]</a:t>
            </a:r>
            <a:r>
              <a:rPr lang="zh-CN" altLang="en-US" sz="1600" kern="0" dirty="0">
                <a:latin typeface="微软雅黑" panose="020B0503020204020204" pitchFamily="34" charset="-122"/>
                <a:ea typeface="微软雅黑" panose="020B0503020204020204" pitchFamily="34" charset="-122"/>
              </a:rPr>
              <a:t>（</a:t>
            </a:r>
            <a:r>
              <a:rPr lang="en-US" altLang="zh-CN" sz="1600" kern="0" dirty="0">
                <a:latin typeface="微软雅黑" panose="020B0503020204020204" pitchFamily="34" charset="-122"/>
                <a:ea typeface="微软雅黑" panose="020B0503020204020204" pitchFamily="34" charset="-122"/>
              </a:rPr>
              <a:t>IFIP2013</a:t>
            </a:r>
            <a:r>
              <a:rPr lang="zh-CN" altLang="en-US" sz="1600" kern="0" dirty="0">
                <a:latin typeface="微软雅黑" panose="020B0503020204020204" pitchFamily="34" charset="-122"/>
                <a:ea typeface="微软雅黑" panose="020B0503020204020204" pitchFamily="34" charset="-122"/>
              </a:rPr>
              <a:t>，</a:t>
            </a:r>
            <a:r>
              <a:rPr lang="en-US" altLang="zh-CN" sz="1600" kern="0" dirty="0">
                <a:latin typeface="微软雅黑" panose="020B0503020204020204" pitchFamily="34" charset="-122"/>
                <a:ea typeface="微软雅黑" panose="020B0503020204020204" pitchFamily="34" charset="-122"/>
              </a:rPr>
              <a:t>CCF-C</a:t>
            </a:r>
            <a:r>
              <a:rPr lang="zh-CN" altLang="en-US" sz="1600" kern="0" dirty="0">
                <a:latin typeface="微软雅黑" panose="020B0503020204020204" pitchFamily="34" charset="-122"/>
                <a:ea typeface="微软雅黑" panose="020B0503020204020204" pitchFamily="34" charset="-122"/>
              </a:rPr>
              <a:t>）通过</a:t>
            </a:r>
            <a:r>
              <a:rPr lang="en-US" altLang="zh-CN" sz="1600" kern="0" dirty="0" err="1">
                <a:latin typeface="微软雅黑" panose="020B0503020204020204" pitchFamily="34" charset="-122"/>
                <a:ea typeface="微软雅黑" panose="020B0503020204020204" pitchFamily="34" charset="-122"/>
              </a:rPr>
              <a:t>Referer</a:t>
            </a:r>
            <a:r>
              <a:rPr lang="zh-CN" altLang="en-US" sz="1600" kern="0" dirty="0">
                <a:latin typeface="微软雅黑" panose="020B0503020204020204" pitchFamily="34" charset="-122"/>
                <a:ea typeface="微软雅黑" panose="020B0503020204020204" pitchFamily="34" charset="-122"/>
              </a:rPr>
              <a:t>特征关联访问行为，仅使用</a:t>
            </a:r>
            <a:r>
              <a:rPr lang="en-US" altLang="zh-CN" sz="1600" kern="0" dirty="0" err="1">
                <a:latin typeface="微软雅黑" panose="020B0503020204020204" pitchFamily="34" charset="-122"/>
                <a:ea typeface="微软雅黑" panose="020B0503020204020204" pitchFamily="34" charset="-122"/>
              </a:rPr>
              <a:t>Referer</a:t>
            </a:r>
            <a:r>
              <a:rPr lang="zh-CN" altLang="en-US" sz="1600" kern="0" dirty="0">
                <a:latin typeface="微软雅黑" panose="020B0503020204020204" pitchFamily="34" charset="-122"/>
                <a:ea typeface="微软雅黑" panose="020B0503020204020204" pitchFamily="34" charset="-122"/>
              </a:rPr>
              <a:t>特征，有局限性 </a:t>
            </a:r>
          </a:p>
          <a:p>
            <a:pPr marL="1200150" lvl="2" indent="-285750" algn="l" fontAlgn="ctr">
              <a:lnSpc>
                <a:spcPct val="120000"/>
              </a:lnSpc>
              <a:buClr>
                <a:srgbClr val="0065B0"/>
              </a:buClr>
              <a:buFont typeface="Wingdings" pitchFamily="2" charset="2"/>
              <a:buChar char="Ø"/>
            </a:pPr>
            <a:r>
              <a:rPr lang="en-US" altLang="zh-CN" sz="1600" kern="0" dirty="0" err="1">
                <a:latin typeface="微软雅黑" panose="020B0503020204020204" pitchFamily="34" charset="-122"/>
                <a:ea typeface="微软雅黑" panose="020B0503020204020204" pitchFamily="34" charset="-122"/>
              </a:rPr>
              <a:t>TrackingTracker</a:t>
            </a:r>
            <a:r>
              <a:rPr lang="en-US" altLang="zh-CN" sz="1600" kern="0" dirty="0">
                <a:latin typeface="微软雅黑" panose="020B0503020204020204" pitchFamily="34" charset="-122"/>
                <a:ea typeface="微软雅黑" panose="020B0503020204020204" pitchFamily="34" charset="-122"/>
              </a:rPr>
              <a:t>[13]</a:t>
            </a:r>
            <a:r>
              <a:rPr lang="zh-CN" altLang="en-US" sz="1600" kern="0" dirty="0">
                <a:latin typeface="微软雅黑" panose="020B0503020204020204" pitchFamily="34" charset="-122"/>
                <a:ea typeface="微软雅黑" panose="020B0503020204020204" pitchFamily="34" charset="-122"/>
              </a:rPr>
              <a:t>（</a:t>
            </a:r>
            <a:r>
              <a:rPr lang="en-US" altLang="zh-CN" sz="1600" kern="0" dirty="0">
                <a:latin typeface="微软雅黑" panose="020B0503020204020204" pitchFamily="34" charset="-122"/>
                <a:ea typeface="微软雅黑" panose="020B0503020204020204" pitchFamily="34" charset="-122"/>
              </a:rPr>
              <a:t>USENIX2012</a:t>
            </a:r>
            <a:r>
              <a:rPr lang="zh-CN" altLang="en-US" sz="1600" kern="0" dirty="0">
                <a:latin typeface="微软雅黑" panose="020B0503020204020204" pitchFamily="34" charset="-122"/>
                <a:ea typeface="微软雅黑" panose="020B0503020204020204" pitchFamily="34" charset="-122"/>
              </a:rPr>
              <a:t>，</a:t>
            </a:r>
            <a:r>
              <a:rPr lang="en-US" altLang="zh-CN" sz="1600" kern="0" dirty="0">
                <a:latin typeface="微软雅黑" panose="020B0503020204020204" pitchFamily="34" charset="-122"/>
                <a:ea typeface="微软雅黑" panose="020B0503020204020204" pitchFamily="34" charset="-122"/>
              </a:rPr>
              <a:t>CCF-A</a:t>
            </a:r>
            <a:r>
              <a:rPr lang="zh-CN" altLang="en-US" sz="1600" kern="0" dirty="0">
                <a:latin typeface="微软雅黑" panose="020B0503020204020204" pitchFamily="34" charset="-122"/>
                <a:ea typeface="微软雅黑" panose="020B0503020204020204" pitchFamily="34" charset="-122"/>
              </a:rPr>
              <a:t>）利用</a:t>
            </a:r>
            <a:r>
              <a:rPr lang="en-US" altLang="zh-CN" sz="1600" kern="0" dirty="0">
                <a:latin typeface="微软雅黑" panose="020B0503020204020204" pitchFamily="34" charset="-122"/>
                <a:ea typeface="微软雅黑" panose="020B0503020204020204" pitchFamily="34" charset="-122"/>
              </a:rPr>
              <a:t>Cookie</a:t>
            </a:r>
            <a:r>
              <a:rPr lang="zh-CN" altLang="en-US" sz="1600" kern="0" dirty="0">
                <a:latin typeface="微软雅黑" panose="020B0503020204020204" pitchFamily="34" charset="-122"/>
                <a:ea typeface="微软雅黑" panose="020B0503020204020204" pitchFamily="34" charset="-122"/>
              </a:rPr>
              <a:t>特征对网页进行追踪，仅使用</a:t>
            </a:r>
            <a:r>
              <a:rPr lang="en-US" altLang="zh-CN" sz="1600" kern="0" dirty="0">
                <a:latin typeface="微软雅黑" panose="020B0503020204020204" pitchFamily="34" charset="-122"/>
                <a:ea typeface="微软雅黑" panose="020B0503020204020204" pitchFamily="34" charset="-122"/>
              </a:rPr>
              <a:t>Cookie</a:t>
            </a:r>
            <a:r>
              <a:rPr lang="zh-CN" altLang="en-US" sz="1600" kern="0" dirty="0">
                <a:latin typeface="微软雅黑" panose="020B0503020204020204" pitchFamily="34" charset="-122"/>
                <a:ea typeface="微软雅黑" panose="020B0503020204020204" pitchFamily="34" charset="-122"/>
              </a:rPr>
              <a:t>特征，有局限性</a:t>
            </a:r>
            <a:endParaRPr lang="en-US" altLang="zh-CN" sz="1600" kern="0" dirty="0">
              <a:latin typeface="微软雅黑" panose="020B0503020204020204" pitchFamily="34" charset="-122"/>
              <a:ea typeface="微软雅黑" panose="020B0503020204020204" pitchFamily="34" charset="-122"/>
            </a:endParaRPr>
          </a:p>
          <a:p>
            <a:pPr marL="1200150" lvl="2" indent="-285750" algn="l" fontAlgn="ctr">
              <a:lnSpc>
                <a:spcPct val="120000"/>
              </a:lnSpc>
              <a:buClr>
                <a:srgbClr val="0065B0"/>
              </a:buClr>
              <a:buFont typeface="Wingdings" pitchFamily="2" charset="2"/>
              <a:buChar char="Ø"/>
            </a:pPr>
            <a:r>
              <a:rPr lang="en-US" altLang="zh-CN" sz="1600" kern="0" dirty="0">
                <a:latin typeface="微软雅黑" panose="020B0503020204020204" pitchFamily="34" charset="-122"/>
                <a:ea typeface="微软雅黑" panose="020B0503020204020204" pitchFamily="34" charset="-122"/>
              </a:rPr>
              <a:t>TNG-User</a:t>
            </a:r>
            <a:r>
              <a:rPr lang="zh-CN" altLang="en-US" sz="1600" kern="0" dirty="0">
                <a:latin typeface="微软雅黑" panose="020B0503020204020204" pitchFamily="34" charset="-122"/>
                <a:ea typeface="微软雅黑" panose="020B0503020204020204" pitchFamily="34" charset="-122"/>
              </a:rPr>
              <a:t> </a:t>
            </a:r>
            <a:r>
              <a:rPr lang="en-US" altLang="zh-CN" sz="1600" kern="0" dirty="0">
                <a:latin typeface="微软雅黑" panose="020B0503020204020204" pitchFamily="34" charset="-122"/>
                <a:ea typeface="微软雅黑" panose="020B0503020204020204" pitchFamily="34" charset="-122"/>
              </a:rPr>
              <a:t>Action [15]</a:t>
            </a:r>
            <a:r>
              <a:rPr lang="zh-CN" altLang="en-US" sz="1600" kern="0" dirty="0">
                <a:latin typeface="微软雅黑" panose="020B0503020204020204" pitchFamily="34" charset="-122"/>
                <a:ea typeface="微软雅黑" panose="020B0503020204020204" pitchFamily="34" charset="-122"/>
              </a:rPr>
              <a:t>（</a:t>
            </a:r>
            <a:r>
              <a:rPr lang="en-US" altLang="zh-CN" sz="1600" kern="0" dirty="0">
                <a:latin typeface="微软雅黑" panose="020B0503020204020204" pitchFamily="34" charset="-122"/>
                <a:ea typeface="微软雅黑" panose="020B0503020204020204" pitchFamily="34" charset="-122"/>
                <a:sym typeface="宋体" panose="02010600030101010101" pitchFamily="2" charset="-122"/>
              </a:rPr>
              <a:t> IWCMC 2016</a:t>
            </a:r>
            <a:r>
              <a:rPr lang="zh-CN" altLang="en-US" sz="1600" kern="0" dirty="0">
                <a:latin typeface="微软雅黑" panose="020B0503020204020204" pitchFamily="34" charset="-122"/>
                <a:ea typeface="微软雅黑" panose="020B0503020204020204" pitchFamily="34" charset="-122"/>
              </a:rPr>
              <a:t>，</a:t>
            </a:r>
            <a:r>
              <a:rPr lang="en-US" altLang="zh-CN" sz="1600" kern="0" dirty="0">
                <a:latin typeface="微软雅黑" panose="020B0503020204020204" pitchFamily="34" charset="-122"/>
                <a:ea typeface="微软雅黑" panose="020B0503020204020204" pitchFamily="34" charset="-122"/>
              </a:rPr>
              <a:t>workshop</a:t>
            </a:r>
            <a:r>
              <a:rPr lang="zh-CN" altLang="en-US" sz="1600" kern="0" dirty="0">
                <a:latin typeface="微软雅黑" panose="020B0503020204020204" pitchFamily="34" charset="-122"/>
                <a:ea typeface="微软雅黑" panose="020B0503020204020204" pitchFamily="34" charset="-122"/>
              </a:rPr>
              <a:t>）通过</a:t>
            </a:r>
            <a:r>
              <a:rPr lang="en-US" altLang="zh-CN" sz="1600" kern="0" dirty="0" err="1">
                <a:latin typeface="微软雅黑" panose="020B0503020204020204" pitchFamily="34" charset="-122"/>
                <a:ea typeface="微软雅黑" panose="020B0503020204020204" pitchFamily="34" charset="-122"/>
              </a:rPr>
              <a:t>Referer</a:t>
            </a:r>
            <a:r>
              <a:rPr lang="zh-CN" altLang="en-US" sz="1600" kern="0" dirty="0">
                <a:latin typeface="微软雅黑" panose="020B0503020204020204" pitchFamily="34" charset="-122"/>
                <a:ea typeface="微软雅黑" panose="020B0503020204020204" pitchFamily="34" charset="-122"/>
              </a:rPr>
              <a:t>和</a:t>
            </a:r>
            <a:r>
              <a:rPr lang="en-US" altLang="zh-CN" sz="1600" kern="0" dirty="0" err="1">
                <a:latin typeface="微软雅黑" panose="020B0503020204020204" pitchFamily="34" charset="-122"/>
                <a:ea typeface="微软雅黑" panose="020B0503020204020204" pitchFamily="34" charset="-122"/>
              </a:rPr>
              <a:t>Redirction</a:t>
            </a:r>
            <a:r>
              <a:rPr lang="zh-CN" altLang="en-US" sz="1600" kern="0" dirty="0">
                <a:latin typeface="微软雅黑" panose="020B0503020204020204" pitchFamily="34" charset="-122"/>
                <a:ea typeface="微软雅黑" panose="020B0503020204020204" pitchFamily="34" charset="-122"/>
              </a:rPr>
              <a:t>特征关联访问行为，特征提取不完整，有局限性 </a:t>
            </a:r>
          </a:p>
          <a:p>
            <a:pPr lvl="2" algn="l" fontAlgn="ctr">
              <a:lnSpc>
                <a:spcPct val="120000"/>
              </a:lnSpc>
              <a:buClr>
                <a:srgbClr val="0065B0"/>
              </a:buClr>
            </a:pPr>
            <a:endParaRPr lang="zh-CN" altLang="en-US" sz="1600" kern="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672362793"/>
      </p:ext>
    </p:extLst>
  </p:cSld>
  <p:clrMapOvr>
    <a:masterClrMapping/>
  </p:clrMapOvr>
  <p:transition spd="slow" advTm="10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标题 1"/>
          <p:cNvSpPr txBox="1">
            <a:spLocks noChangeArrowheads="1"/>
          </p:cNvSpPr>
          <p:nvPr/>
        </p:nvSpPr>
        <p:spPr bwMode="auto">
          <a:xfrm>
            <a:off x="466724" y="549275"/>
            <a:ext cx="8569585"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sym typeface="Arial" panose="020B0604020202020204" pitchFamily="34" charset="0"/>
              </a:defRPr>
            </a:lvl1pPr>
            <a:lvl2pPr algn="ctr" rtl="0" eaLnBrk="0" fontAlgn="base" hangingPunct="0">
              <a:spcBef>
                <a:spcPct val="0"/>
              </a:spcBef>
              <a:spcAft>
                <a:spcPct val="0"/>
              </a:spcAft>
              <a:defRPr sz="4400">
                <a:solidFill>
                  <a:schemeClr val="tx2"/>
                </a:solidFill>
                <a:latin typeface="Arial" pitchFamily="34" charset="0"/>
                <a:ea typeface="宋体" pitchFamily="2" charset="-122"/>
                <a:sym typeface="Arial" panose="020B0604020202020204" pitchFamily="34" charset="0"/>
              </a:defRPr>
            </a:lvl2pPr>
            <a:lvl3pPr algn="ctr" rtl="0" eaLnBrk="0" fontAlgn="base" hangingPunct="0">
              <a:spcBef>
                <a:spcPct val="0"/>
              </a:spcBef>
              <a:spcAft>
                <a:spcPct val="0"/>
              </a:spcAft>
              <a:defRPr sz="4400">
                <a:solidFill>
                  <a:schemeClr val="tx2"/>
                </a:solidFill>
                <a:latin typeface="Arial" pitchFamily="34" charset="0"/>
                <a:ea typeface="宋体" pitchFamily="2" charset="-122"/>
                <a:sym typeface="Arial" panose="020B0604020202020204" pitchFamily="34" charset="0"/>
              </a:defRPr>
            </a:lvl3pPr>
            <a:lvl4pPr algn="ctr" rtl="0" eaLnBrk="0" fontAlgn="base" hangingPunct="0">
              <a:spcBef>
                <a:spcPct val="0"/>
              </a:spcBef>
              <a:spcAft>
                <a:spcPct val="0"/>
              </a:spcAft>
              <a:defRPr sz="4400">
                <a:solidFill>
                  <a:schemeClr val="tx2"/>
                </a:solidFill>
                <a:latin typeface="Arial" pitchFamily="34" charset="0"/>
                <a:ea typeface="宋体" pitchFamily="2" charset="-122"/>
                <a:sym typeface="Arial" panose="020B0604020202020204" pitchFamily="34" charset="0"/>
              </a:defRPr>
            </a:lvl4pPr>
            <a:lvl5pPr algn="ctr" rtl="0" eaLnBrk="0" fontAlgn="base" hangingPunct="0">
              <a:spcBef>
                <a:spcPct val="0"/>
              </a:spcBef>
              <a:spcAft>
                <a:spcPct val="0"/>
              </a:spcAft>
              <a:defRPr sz="4400">
                <a:solidFill>
                  <a:schemeClr val="tx2"/>
                </a:solidFill>
                <a:latin typeface="Arial" pitchFamily="34" charset="0"/>
                <a:ea typeface="宋体" pitchFamily="2" charset="-122"/>
                <a:sym typeface="Arial" panose="020B0604020202020204" pitchFamily="34" charset="0"/>
              </a:defRPr>
            </a:lvl5pPr>
            <a:lvl6pPr marL="457200" algn="ctr" rtl="0" fontAlgn="base">
              <a:spcBef>
                <a:spcPct val="0"/>
              </a:spcBef>
              <a:spcAft>
                <a:spcPct val="0"/>
              </a:spcAft>
              <a:defRPr sz="4400">
                <a:solidFill>
                  <a:schemeClr val="tx2"/>
                </a:solidFill>
                <a:latin typeface="Arial" pitchFamily="34" charset="0"/>
                <a:ea typeface="宋体" pitchFamily="2" charset="-122"/>
                <a:sym typeface="Arial" pitchFamily="34" charset="0"/>
              </a:defRPr>
            </a:lvl6pPr>
            <a:lvl7pPr marL="914400" algn="ctr" rtl="0" fontAlgn="base">
              <a:spcBef>
                <a:spcPct val="0"/>
              </a:spcBef>
              <a:spcAft>
                <a:spcPct val="0"/>
              </a:spcAft>
              <a:defRPr sz="4400">
                <a:solidFill>
                  <a:schemeClr val="tx2"/>
                </a:solidFill>
                <a:latin typeface="Arial" pitchFamily="34" charset="0"/>
                <a:ea typeface="宋体" pitchFamily="2" charset="-122"/>
                <a:sym typeface="Arial" pitchFamily="34" charset="0"/>
              </a:defRPr>
            </a:lvl7pPr>
            <a:lvl8pPr marL="1371600" algn="ctr" rtl="0" fontAlgn="base">
              <a:spcBef>
                <a:spcPct val="0"/>
              </a:spcBef>
              <a:spcAft>
                <a:spcPct val="0"/>
              </a:spcAft>
              <a:defRPr sz="4400">
                <a:solidFill>
                  <a:schemeClr val="tx2"/>
                </a:solidFill>
                <a:latin typeface="Arial" pitchFamily="34" charset="0"/>
                <a:ea typeface="宋体" pitchFamily="2" charset="-122"/>
                <a:sym typeface="Arial" pitchFamily="34" charset="0"/>
              </a:defRPr>
            </a:lvl8pPr>
            <a:lvl9pPr marL="1828800" algn="ctr" rtl="0" fontAlgn="base">
              <a:spcBef>
                <a:spcPct val="0"/>
              </a:spcBef>
              <a:spcAft>
                <a:spcPct val="0"/>
              </a:spcAft>
              <a:defRPr sz="4400">
                <a:solidFill>
                  <a:schemeClr val="tx2"/>
                </a:solidFill>
                <a:latin typeface="Arial" pitchFamily="34" charset="0"/>
                <a:ea typeface="宋体" pitchFamily="2" charset="-122"/>
                <a:sym typeface="Arial" pitchFamily="34" charset="0"/>
              </a:defRPr>
            </a:lvl9pPr>
          </a:lstStyle>
          <a:p>
            <a:pPr algn="l" eaLnBrk="1" hangingPunct="1">
              <a:lnSpc>
                <a:spcPct val="150000"/>
              </a:lnSpc>
              <a:buFontTx/>
            </a:pPr>
            <a:r>
              <a:rPr lang="zh-CN" altLang="en-US" sz="3200" kern="0" dirty="0">
                <a:latin typeface="华文楷体" panose="02010600040101010101" pitchFamily="2" charset="-122"/>
                <a:ea typeface="华文楷体" panose="02010600040101010101" pitchFamily="2" charset="-122"/>
                <a:sym typeface="宋体" panose="02010600030101010101" pitchFamily="2" charset="-122"/>
              </a:rPr>
              <a:t>研究现状</a:t>
            </a:r>
          </a:p>
        </p:txBody>
      </p:sp>
      <p:sp>
        <p:nvSpPr>
          <p:cNvPr id="13" name="文本框 12"/>
          <p:cNvSpPr txBox="1"/>
          <p:nvPr/>
        </p:nvSpPr>
        <p:spPr>
          <a:xfrm>
            <a:off x="752177" y="5550208"/>
            <a:ext cx="7904211" cy="830997"/>
          </a:xfrm>
          <a:prstGeom prst="rect">
            <a:avLst/>
          </a:prstGeom>
          <a:solidFill>
            <a:srgbClr val="FFDE75"/>
          </a:solidFill>
          <a:ln w="50800">
            <a:solidFill>
              <a:srgbClr val="F59D56"/>
            </a:solidFill>
          </a:ln>
        </p:spPr>
        <p:txBody>
          <a:bodyPr wrap="square" rtlCol="0">
            <a:spAutoFit/>
          </a:bodyPr>
          <a:lstStyle/>
          <a:p>
            <a:r>
              <a:rPr lang="zh-CN" altLang="en-US" sz="2400" dirty="0">
                <a:latin typeface="Kaiti SC" panose="02010600040101010101" pitchFamily="2" charset="-122"/>
                <a:ea typeface="Kaiti SC" panose="02010600040101010101" pitchFamily="2" charset="-122"/>
              </a:rPr>
              <a:t>需要研究面向</a:t>
            </a:r>
            <a:r>
              <a:rPr lang="zh-CN" altLang="en-US" sz="2400" dirty="0">
                <a:solidFill>
                  <a:srgbClr val="FF0000"/>
                </a:solidFill>
                <a:latin typeface="Kaiti SC" panose="02010600040101010101" pitchFamily="2" charset="-122"/>
                <a:ea typeface="Kaiti SC" panose="02010600040101010101" pitchFamily="2" charset="-122"/>
              </a:rPr>
              <a:t>被动流量</a:t>
            </a:r>
            <a:r>
              <a:rPr lang="zh-CN" altLang="en-US" sz="2400" dirty="0">
                <a:latin typeface="Kaiti SC" panose="02010600040101010101" pitchFamily="2" charset="-122"/>
                <a:ea typeface="Kaiti SC" panose="02010600040101010101" pitchFamily="2" charset="-122"/>
              </a:rPr>
              <a:t>的多媒体资源及资源间关系的实时泛发现方法</a:t>
            </a:r>
          </a:p>
        </p:txBody>
      </p:sp>
      <p:pic>
        <p:nvPicPr>
          <p:cNvPr id="3" name="图片 2">
            <a:extLst>
              <a:ext uri="{FF2B5EF4-FFF2-40B4-BE49-F238E27FC236}">
                <a16:creationId xmlns:a16="http://schemas.microsoft.com/office/drawing/2014/main" id="{5A0A322B-CFAF-1248-B78D-FFFC653664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2177" y="3068975"/>
            <a:ext cx="3659609" cy="1737466"/>
          </a:xfrm>
          <a:prstGeom prst="rect">
            <a:avLst/>
          </a:prstGeom>
        </p:spPr>
      </p:pic>
      <p:sp>
        <p:nvSpPr>
          <p:cNvPr id="5" name="圆角矩形 4">
            <a:extLst>
              <a:ext uri="{FF2B5EF4-FFF2-40B4-BE49-F238E27FC236}">
                <a16:creationId xmlns:a16="http://schemas.microsoft.com/office/drawing/2014/main" id="{C5DA4B4F-AD36-7D40-919A-52CCDFA09C21}"/>
              </a:ext>
            </a:extLst>
          </p:cNvPr>
          <p:cNvSpPr/>
          <p:nvPr/>
        </p:nvSpPr>
        <p:spPr bwMode="auto">
          <a:xfrm>
            <a:off x="2436124" y="1421061"/>
            <a:ext cx="4536315" cy="647701"/>
          </a:xfrm>
          <a:prstGeom prst="roundRect">
            <a:avLst/>
          </a:prstGeom>
          <a:solidFill>
            <a:srgbClr val="0070C0">
              <a:alpha val="65000"/>
            </a:srgbClr>
          </a:solidFill>
          <a:ln w="9525" cap="flat" cmpd="sng" algn="ctr">
            <a:no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 typeface="Arial" pitchFamily="34" charset="0"/>
              <a:buNone/>
              <a:tabLst/>
            </a:pPr>
            <a:r>
              <a:rPr kumimoji="0" lang="zh-CN" altLang="en-US" sz="2800" b="1" u="none" strike="noStrike" cap="none" normalizeH="0" baseline="0" dirty="0">
                <a:ln>
                  <a:noFill/>
                </a:ln>
                <a:solidFill>
                  <a:schemeClr val="tx1"/>
                </a:solidFill>
                <a:effectLst/>
                <a:latin typeface="Kaiti SC" panose="02010600040101010101" pitchFamily="2" charset="-122"/>
                <a:ea typeface="Kaiti SC" panose="02010600040101010101" pitchFamily="2" charset="-122"/>
              </a:rPr>
              <a:t>多媒体资源</a:t>
            </a:r>
            <a:r>
              <a:rPr lang="zh-CN" altLang="en-US" sz="2800" b="1" dirty="0">
                <a:latin typeface="Kaiti SC" panose="02010600040101010101" pitchFamily="2" charset="-122"/>
                <a:ea typeface="Kaiti SC" panose="02010600040101010101" pitchFamily="2" charset="-122"/>
              </a:rPr>
              <a:t>关联发现</a:t>
            </a:r>
            <a:endParaRPr kumimoji="0" lang="zh-CN" altLang="en-US" sz="2800" b="1" u="none" strike="noStrike" cap="none" normalizeH="0" baseline="0" dirty="0">
              <a:ln>
                <a:noFill/>
              </a:ln>
              <a:solidFill>
                <a:schemeClr val="tx1"/>
              </a:solidFill>
              <a:effectLst/>
              <a:latin typeface="Kaiti SC" panose="02010600040101010101" pitchFamily="2" charset="-122"/>
              <a:ea typeface="Kaiti SC" panose="02010600040101010101" pitchFamily="2" charset="-122"/>
            </a:endParaRPr>
          </a:p>
        </p:txBody>
      </p:sp>
      <p:sp>
        <p:nvSpPr>
          <p:cNvPr id="6" name="矩形 5">
            <a:extLst>
              <a:ext uri="{FF2B5EF4-FFF2-40B4-BE49-F238E27FC236}">
                <a16:creationId xmlns:a16="http://schemas.microsoft.com/office/drawing/2014/main" id="{B0B3F3E8-1E31-A242-A3B1-9B23B5FAA1DC}"/>
              </a:ext>
            </a:extLst>
          </p:cNvPr>
          <p:cNvSpPr/>
          <p:nvPr/>
        </p:nvSpPr>
        <p:spPr bwMode="auto">
          <a:xfrm>
            <a:off x="1904255" y="2427287"/>
            <a:ext cx="1155639" cy="425674"/>
          </a:xfrm>
          <a:prstGeom prst="rect">
            <a:avLst/>
          </a:prstGeom>
          <a:solidFill>
            <a:srgbClr val="0070C0">
              <a:alpha val="55000"/>
            </a:srgbClr>
          </a:solidFill>
          <a:ln w="9525" cap="flat" cmpd="sng" algn="ctr">
            <a:no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itchFamily="34" charset="0"/>
              <a:buNone/>
              <a:tabLst/>
            </a:pPr>
            <a:r>
              <a:rPr kumimoji="0" lang="zh-CN" altLang="en-US" sz="1800" b="1" u="none" strike="noStrike" cap="none" normalizeH="0" baseline="0" dirty="0">
                <a:ln>
                  <a:noFill/>
                </a:ln>
                <a:solidFill>
                  <a:schemeClr val="tx1"/>
                </a:solidFill>
                <a:effectLst/>
                <a:latin typeface="Kaiti SC" panose="02010600040101010101" pitchFamily="2" charset="-122"/>
                <a:ea typeface="Kaiti SC" panose="02010600040101010101" pitchFamily="2" charset="-122"/>
              </a:rPr>
              <a:t>内容特征</a:t>
            </a:r>
          </a:p>
        </p:txBody>
      </p:sp>
      <p:sp>
        <p:nvSpPr>
          <p:cNvPr id="10" name="矩形 9">
            <a:extLst>
              <a:ext uri="{FF2B5EF4-FFF2-40B4-BE49-F238E27FC236}">
                <a16:creationId xmlns:a16="http://schemas.microsoft.com/office/drawing/2014/main" id="{0EE64F56-E8B9-234E-8814-693696283370}"/>
              </a:ext>
            </a:extLst>
          </p:cNvPr>
          <p:cNvSpPr/>
          <p:nvPr/>
        </p:nvSpPr>
        <p:spPr bwMode="auto">
          <a:xfrm>
            <a:off x="6228115" y="2427287"/>
            <a:ext cx="1155639" cy="425674"/>
          </a:xfrm>
          <a:prstGeom prst="rect">
            <a:avLst/>
          </a:prstGeom>
          <a:solidFill>
            <a:srgbClr val="0070C0">
              <a:alpha val="55000"/>
            </a:srgbClr>
          </a:solidFill>
          <a:ln w="9525" cap="flat" cmpd="sng" algn="ctr">
            <a:no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itchFamily="34" charset="0"/>
              <a:buNone/>
              <a:tabLst/>
            </a:pPr>
            <a:r>
              <a:rPr lang="zh-CN" altLang="en-US" b="1" dirty="0">
                <a:latin typeface="Kaiti SC" panose="02010600040101010101" pitchFamily="2" charset="-122"/>
                <a:ea typeface="Kaiti SC" panose="02010600040101010101" pitchFamily="2" charset="-122"/>
              </a:rPr>
              <a:t>流量特征</a:t>
            </a:r>
            <a:endParaRPr kumimoji="0" lang="zh-CN" altLang="en-US" sz="1800" b="1" u="none" strike="noStrike" cap="none" normalizeH="0" baseline="0" dirty="0">
              <a:ln>
                <a:noFill/>
              </a:ln>
              <a:solidFill>
                <a:schemeClr val="tx1"/>
              </a:solidFill>
              <a:effectLst/>
              <a:latin typeface="Kaiti SC" panose="02010600040101010101" pitchFamily="2" charset="-122"/>
              <a:ea typeface="Kaiti SC" panose="02010600040101010101" pitchFamily="2" charset="-122"/>
            </a:endParaRPr>
          </a:p>
        </p:txBody>
      </p:sp>
      <p:cxnSp>
        <p:nvCxnSpPr>
          <p:cNvPr id="8" name="曲线连接符 7">
            <a:extLst>
              <a:ext uri="{FF2B5EF4-FFF2-40B4-BE49-F238E27FC236}">
                <a16:creationId xmlns:a16="http://schemas.microsoft.com/office/drawing/2014/main" id="{D271E65E-39F3-9F45-8514-57045A6ADBC9}"/>
              </a:ext>
            </a:extLst>
          </p:cNvPr>
          <p:cNvCxnSpPr>
            <a:cxnSpLocks/>
            <a:stCxn id="5" idx="2"/>
            <a:endCxn id="6" idx="0"/>
          </p:cNvCxnSpPr>
          <p:nvPr/>
        </p:nvCxnSpPr>
        <p:spPr bwMode="auto">
          <a:xfrm rot="5400000">
            <a:off x="3413917" y="1136921"/>
            <a:ext cx="358525" cy="2222207"/>
          </a:xfrm>
          <a:prstGeom prst="curvedConnector3">
            <a:avLst/>
          </a:prstGeom>
          <a:solidFill>
            <a:schemeClr val="accent1"/>
          </a:solidFill>
          <a:ln w="28575" cap="flat" cmpd="sng" algn="ctr">
            <a:solidFill>
              <a:srgbClr val="00206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 name="曲线连接符 11">
            <a:extLst>
              <a:ext uri="{FF2B5EF4-FFF2-40B4-BE49-F238E27FC236}">
                <a16:creationId xmlns:a16="http://schemas.microsoft.com/office/drawing/2014/main" id="{085BDDEC-EE8C-EE48-A4C8-5D21C56089F4}"/>
              </a:ext>
            </a:extLst>
          </p:cNvPr>
          <p:cNvCxnSpPr>
            <a:cxnSpLocks/>
            <a:stCxn id="5" idx="2"/>
            <a:endCxn id="10" idx="0"/>
          </p:cNvCxnSpPr>
          <p:nvPr/>
        </p:nvCxnSpPr>
        <p:spPr bwMode="auto">
          <a:xfrm rot="16200000" flipH="1">
            <a:off x="5575846" y="1197197"/>
            <a:ext cx="358525" cy="2101653"/>
          </a:xfrm>
          <a:prstGeom prst="curvedConnector3">
            <a:avLst/>
          </a:prstGeom>
          <a:solidFill>
            <a:schemeClr val="accent1"/>
          </a:solidFill>
          <a:ln w="28575" cap="flat" cmpd="sng" algn="ctr">
            <a:solidFill>
              <a:srgbClr val="00206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7" name="图片 6">
            <a:extLst>
              <a:ext uri="{FF2B5EF4-FFF2-40B4-BE49-F238E27FC236}">
                <a16:creationId xmlns:a16="http://schemas.microsoft.com/office/drawing/2014/main" id="{FABB8923-D551-B446-AB1A-26A9BE34F106}"/>
              </a:ext>
            </a:extLst>
          </p:cNvPr>
          <p:cNvPicPr>
            <a:picLocks noChangeAspect="1"/>
          </p:cNvPicPr>
          <p:nvPr/>
        </p:nvPicPr>
        <p:blipFill>
          <a:blip r:embed="rId4"/>
          <a:stretch>
            <a:fillRect/>
          </a:stretch>
        </p:blipFill>
        <p:spPr>
          <a:xfrm>
            <a:off x="5509175" y="2970567"/>
            <a:ext cx="2879090" cy="1112706"/>
          </a:xfrm>
          <a:prstGeom prst="rect">
            <a:avLst/>
          </a:prstGeom>
        </p:spPr>
      </p:pic>
      <p:pic>
        <p:nvPicPr>
          <p:cNvPr id="9" name="图片 8">
            <a:extLst>
              <a:ext uri="{FF2B5EF4-FFF2-40B4-BE49-F238E27FC236}">
                <a16:creationId xmlns:a16="http://schemas.microsoft.com/office/drawing/2014/main" id="{2620D892-9238-9249-A4A4-1542555EC2EB}"/>
              </a:ext>
            </a:extLst>
          </p:cNvPr>
          <p:cNvPicPr>
            <a:picLocks noChangeAspect="1"/>
          </p:cNvPicPr>
          <p:nvPr/>
        </p:nvPicPr>
        <p:blipFill>
          <a:blip r:embed="rId5"/>
          <a:stretch>
            <a:fillRect/>
          </a:stretch>
        </p:blipFill>
        <p:spPr>
          <a:xfrm>
            <a:off x="5540880" y="4077045"/>
            <a:ext cx="2814569" cy="1136877"/>
          </a:xfrm>
          <a:prstGeom prst="rect">
            <a:avLst/>
          </a:prstGeom>
        </p:spPr>
      </p:pic>
    </p:spTree>
    <p:extLst>
      <p:ext uri="{BB962C8B-B14F-4D97-AF65-F5344CB8AC3E}">
        <p14:creationId xmlns:p14="http://schemas.microsoft.com/office/powerpoint/2010/main" val="2742154046"/>
      </p:ext>
    </p:extLst>
  </p:cSld>
  <p:clrMapOvr>
    <a:masterClrMapping/>
  </p:clrMapOvr>
  <p:transition spd="slow" advTm="100"/>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8" name="标题 1"/>
          <p:cNvSpPr>
            <a:spLocks noGrp="1" noChangeArrowheads="1"/>
          </p:cNvSpPr>
          <p:nvPr>
            <p:ph type="title" idx="4294967295"/>
          </p:nvPr>
        </p:nvSpPr>
        <p:spPr>
          <a:xfrm>
            <a:off x="466725" y="549275"/>
            <a:ext cx="5473700" cy="647700"/>
          </a:xfrm>
        </p:spPr>
        <p:txBody>
          <a:bodyPr/>
          <a:lstStyle/>
          <a:p>
            <a:pPr algn="l" eaLnBrk="1" hangingPunct="1">
              <a:lnSpc>
                <a:spcPct val="150000"/>
              </a:lnSpc>
            </a:pPr>
            <a:r>
              <a:rPr lang="zh-CN" altLang="en-US" sz="3600" dirty="0">
                <a:latin typeface="华文楷体" panose="02010600040101010101" pitchFamily="2" charset="-122"/>
                <a:ea typeface="华文楷体" panose="02010600040101010101" pitchFamily="2" charset="-122"/>
                <a:sym typeface="宋体" panose="02010600030101010101" pitchFamily="2" charset="-122"/>
              </a:rPr>
              <a:t>目录</a:t>
            </a:r>
            <a:endParaRPr lang="en-US" sz="3600" dirty="0">
              <a:latin typeface="华文楷体" panose="02010600040101010101" pitchFamily="2" charset="-122"/>
              <a:ea typeface="华文楷体" panose="02010600040101010101" pitchFamily="2" charset="-122"/>
              <a:sym typeface="宋体" panose="02010600030101010101" pitchFamily="2" charset="-122"/>
            </a:endParaRPr>
          </a:p>
        </p:txBody>
      </p:sp>
      <p:sp>
        <p:nvSpPr>
          <p:cNvPr id="7173" name="文本框 4"/>
          <p:cNvSpPr>
            <a:spLocks noChangeArrowheads="1"/>
          </p:cNvSpPr>
          <p:nvPr/>
        </p:nvSpPr>
        <p:spPr bwMode="auto">
          <a:xfrm>
            <a:off x="4908550" y="4508500"/>
            <a:ext cx="38893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sz="200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52" name="Text Box 3"/>
          <p:cNvSpPr txBox="1">
            <a:spLocks noChangeArrowheads="1"/>
          </p:cNvSpPr>
          <p:nvPr/>
        </p:nvSpPr>
        <p:spPr bwMode="auto">
          <a:xfrm>
            <a:off x="3375025" y="1941513"/>
            <a:ext cx="184150" cy="365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ko-KR" altLang="en-US">
              <a:latin typeface="Times New Roman" panose="02020603050405020304" pitchFamily="18" charset="0"/>
              <a:ea typeface="Gulim" panose="020B0600000101010101" pitchFamily="34" charset="-127"/>
            </a:endParaRPr>
          </a:p>
        </p:txBody>
      </p:sp>
      <p:sp>
        <p:nvSpPr>
          <p:cNvPr id="6" name="内容占位符 2">
            <a:extLst>
              <a:ext uri="{FF2B5EF4-FFF2-40B4-BE49-F238E27FC236}">
                <a16:creationId xmlns:a16="http://schemas.microsoft.com/office/drawing/2014/main" id="{A075F366-553D-7D47-80EB-371B7BE7E134}"/>
              </a:ext>
            </a:extLst>
          </p:cNvPr>
          <p:cNvSpPr txBox="1">
            <a:spLocks noChangeArrowheads="1"/>
          </p:cNvSpPr>
          <p:nvPr/>
        </p:nvSpPr>
        <p:spPr bwMode="auto">
          <a:xfrm>
            <a:off x="590695" y="1412860"/>
            <a:ext cx="8229600" cy="4104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0" indent="0" algn="ctr" defTabSz="0" rtl="0" eaLnBrk="0" fontAlgn="base" hangingPunct="0">
              <a:spcBef>
                <a:spcPct val="20000"/>
              </a:spcBef>
              <a:spcAft>
                <a:spcPct val="0"/>
              </a:spcAft>
              <a:buNone/>
              <a:defRPr sz="3200">
                <a:solidFill>
                  <a:schemeClr val="tx1"/>
                </a:solidFill>
                <a:latin typeface="+mn-lt"/>
                <a:ea typeface="+mn-ea"/>
                <a:cs typeface="+mn-cs"/>
                <a:sym typeface="Arial" panose="020B0604020202020204" pitchFamily="34" charset="0"/>
              </a:defRPr>
            </a:lvl1pPr>
            <a:lvl2pPr marL="457200" indent="0" algn="ctr" defTabSz="0" rtl="0" eaLnBrk="0" fontAlgn="base" hangingPunct="0">
              <a:spcBef>
                <a:spcPct val="20000"/>
              </a:spcBef>
              <a:spcAft>
                <a:spcPct val="0"/>
              </a:spcAft>
              <a:buNone/>
              <a:defRPr sz="2800">
                <a:solidFill>
                  <a:schemeClr val="tx1"/>
                </a:solidFill>
                <a:latin typeface="+mn-lt"/>
                <a:ea typeface="+mn-ea"/>
                <a:sym typeface="Arial" panose="020B0604020202020204" pitchFamily="34" charset="0"/>
              </a:defRPr>
            </a:lvl2pPr>
            <a:lvl3pPr marL="914400" indent="0" algn="ctr" defTabSz="0" rtl="0" eaLnBrk="0" fontAlgn="base" hangingPunct="0">
              <a:spcBef>
                <a:spcPct val="20000"/>
              </a:spcBef>
              <a:spcAft>
                <a:spcPct val="0"/>
              </a:spcAft>
              <a:buNone/>
              <a:defRPr sz="2400">
                <a:solidFill>
                  <a:schemeClr val="tx1"/>
                </a:solidFill>
                <a:latin typeface="+mn-lt"/>
                <a:ea typeface="+mn-ea"/>
                <a:sym typeface="Arial" panose="020B0604020202020204" pitchFamily="34" charset="0"/>
              </a:defRPr>
            </a:lvl3pPr>
            <a:lvl4pPr marL="1371600" indent="0" algn="ctr" defTabSz="0" rtl="0" eaLnBrk="0" fontAlgn="base" hangingPunct="0">
              <a:spcBef>
                <a:spcPct val="20000"/>
              </a:spcBef>
              <a:spcAft>
                <a:spcPct val="0"/>
              </a:spcAft>
              <a:buNone/>
              <a:defRPr sz="2000">
                <a:solidFill>
                  <a:schemeClr val="tx1"/>
                </a:solidFill>
                <a:latin typeface="+mn-lt"/>
                <a:ea typeface="+mn-ea"/>
                <a:sym typeface="Arial" panose="020B0604020202020204" pitchFamily="34" charset="0"/>
              </a:defRPr>
            </a:lvl4pPr>
            <a:lvl5pPr marL="1828800" indent="0" algn="ctr" defTabSz="0" rtl="0" eaLnBrk="0" fontAlgn="base" hangingPunct="0">
              <a:spcBef>
                <a:spcPct val="20000"/>
              </a:spcBef>
              <a:spcAft>
                <a:spcPct val="0"/>
              </a:spcAft>
              <a:buNone/>
              <a:defRPr sz="2000">
                <a:solidFill>
                  <a:schemeClr val="tx1"/>
                </a:solidFill>
                <a:latin typeface="+mn-lt"/>
                <a:ea typeface="+mn-ea"/>
                <a:sym typeface="Arial" panose="020B0604020202020204" pitchFamily="34" charset="0"/>
              </a:defRPr>
            </a:lvl5pPr>
            <a:lvl6pPr marL="2286000" indent="0" algn="ctr" defTabSz="0" rtl="0" fontAlgn="base">
              <a:spcBef>
                <a:spcPct val="20000"/>
              </a:spcBef>
              <a:spcAft>
                <a:spcPct val="0"/>
              </a:spcAft>
              <a:buNone/>
              <a:defRPr sz="2000">
                <a:solidFill>
                  <a:schemeClr val="tx1"/>
                </a:solidFill>
                <a:latin typeface="+mn-lt"/>
                <a:ea typeface="+mn-ea"/>
                <a:sym typeface="Arial" pitchFamily="34" charset="0"/>
              </a:defRPr>
            </a:lvl6pPr>
            <a:lvl7pPr marL="2743200" indent="0" algn="ctr" defTabSz="0" rtl="0" fontAlgn="base">
              <a:spcBef>
                <a:spcPct val="20000"/>
              </a:spcBef>
              <a:spcAft>
                <a:spcPct val="0"/>
              </a:spcAft>
              <a:buNone/>
              <a:defRPr sz="2000">
                <a:solidFill>
                  <a:schemeClr val="tx1"/>
                </a:solidFill>
                <a:latin typeface="+mn-lt"/>
                <a:ea typeface="+mn-ea"/>
                <a:sym typeface="Arial" pitchFamily="34" charset="0"/>
              </a:defRPr>
            </a:lvl7pPr>
            <a:lvl8pPr marL="3200400" indent="0" algn="ctr" defTabSz="0" rtl="0" fontAlgn="base">
              <a:spcBef>
                <a:spcPct val="20000"/>
              </a:spcBef>
              <a:spcAft>
                <a:spcPct val="0"/>
              </a:spcAft>
              <a:buNone/>
              <a:defRPr sz="2000">
                <a:solidFill>
                  <a:schemeClr val="tx1"/>
                </a:solidFill>
                <a:latin typeface="+mn-lt"/>
                <a:ea typeface="+mn-ea"/>
                <a:sym typeface="Arial" pitchFamily="34" charset="0"/>
              </a:defRPr>
            </a:lvl8pPr>
            <a:lvl9pPr marL="3657600" indent="0" algn="ctr" defTabSz="0" rtl="0" fontAlgn="base">
              <a:spcBef>
                <a:spcPct val="20000"/>
              </a:spcBef>
              <a:spcAft>
                <a:spcPct val="0"/>
              </a:spcAft>
              <a:buNone/>
              <a:defRPr sz="2000">
                <a:solidFill>
                  <a:schemeClr val="tx1"/>
                </a:solidFill>
                <a:latin typeface="+mn-lt"/>
                <a:ea typeface="+mn-ea"/>
                <a:sym typeface="Arial" pitchFamily="34" charset="0"/>
              </a:defRPr>
            </a:lvl9pPr>
          </a:lstStyle>
          <a:p>
            <a:pPr marL="342900" indent="-342900" algn="l" eaLnBrk="1" hangingPunct="1">
              <a:lnSpc>
                <a:spcPct val="150000"/>
              </a:lnSpc>
              <a:buClr>
                <a:srgbClr val="0070C0"/>
              </a:buClr>
              <a:buFont typeface="Wingdings" pitchFamily="2" charset="2"/>
              <a:buChar char="l"/>
            </a:pPr>
            <a:r>
              <a:rPr lang="zh-CN" altLang="en-US" sz="2200" kern="0" dirty="0">
                <a:latin typeface="微软雅黑" panose="020B0503020204020204" pitchFamily="34" charset="-122"/>
                <a:ea typeface="微软雅黑" panose="020B0503020204020204" pitchFamily="34" charset="-122"/>
                <a:sym typeface="宋体" panose="02010600030101010101" pitchFamily="2" charset="-122"/>
              </a:rPr>
              <a:t>研究背景与意义</a:t>
            </a:r>
            <a:endParaRPr lang="en-US" altLang="zh-CN" sz="2200" kern="0" dirty="0">
              <a:latin typeface="微软雅黑" panose="020B0503020204020204" pitchFamily="34" charset="-122"/>
              <a:ea typeface="微软雅黑" panose="020B0503020204020204" pitchFamily="34" charset="-122"/>
              <a:sym typeface="宋体" panose="02010600030101010101" pitchFamily="2" charset="-122"/>
            </a:endParaRPr>
          </a:p>
          <a:p>
            <a:pPr marL="342900" indent="-342900" algn="l" eaLnBrk="1" hangingPunct="1">
              <a:lnSpc>
                <a:spcPct val="150000"/>
              </a:lnSpc>
              <a:buClr>
                <a:srgbClr val="0070C0"/>
              </a:buClr>
              <a:buFont typeface="Wingdings" pitchFamily="2" charset="2"/>
              <a:buChar char="l"/>
            </a:pPr>
            <a:r>
              <a:rPr lang="zh-CN" altLang="en-US" sz="2200" kern="0" dirty="0">
                <a:latin typeface="微软雅黑" panose="020B0503020204020204" pitchFamily="34" charset="-122"/>
                <a:ea typeface="微软雅黑" panose="020B0503020204020204" pitchFamily="34" charset="-122"/>
                <a:sym typeface="宋体" panose="02010600030101010101" pitchFamily="2" charset="-122"/>
              </a:rPr>
              <a:t>研究现状</a:t>
            </a:r>
            <a:endParaRPr lang="en-US" altLang="zh-CN" sz="2200" kern="0" dirty="0">
              <a:latin typeface="微软雅黑" panose="020B0503020204020204" pitchFamily="34" charset="-122"/>
              <a:ea typeface="微软雅黑" panose="020B0503020204020204" pitchFamily="34" charset="-122"/>
              <a:sym typeface="宋体" panose="02010600030101010101" pitchFamily="2" charset="-122"/>
            </a:endParaRPr>
          </a:p>
          <a:p>
            <a:pPr marL="342900" indent="-342900" algn="l" eaLnBrk="1" hangingPunct="1">
              <a:lnSpc>
                <a:spcPct val="150000"/>
              </a:lnSpc>
              <a:buClr>
                <a:srgbClr val="0070C0"/>
              </a:buClr>
              <a:buFont typeface="Wingdings" pitchFamily="2" charset="2"/>
              <a:buChar char="l"/>
            </a:pPr>
            <a:r>
              <a:rPr lang="zh-CN" altLang="en-US" sz="2200" kern="0" dirty="0">
                <a:solidFill>
                  <a:srgbClr val="FF0000"/>
                </a:solidFill>
                <a:latin typeface="微软雅黑" panose="020B0503020204020204" pitchFamily="34" charset="-122"/>
                <a:ea typeface="微软雅黑" panose="020B0503020204020204" pitchFamily="34" charset="-122"/>
                <a:sym typeface="宋体" panose="02010600030101010101" pitchFamily="2" charset="-122"/>
              </a:rPr>
              <a:t>研究目标、内容及拟解决的关键问题</a:t>
            </a:r>
            <a:endParaRPr lang="en-US" altLang="zh-CN" sz="2200" kern="0" dirty="0">
              <a:solidFill>
                <a:srgbClr val="FF0000"/>
              </a:solidFill>
              <a:latin typeface="微软雅黑" panose="020B0503020204020204" pitchFamily="34" charset="-122"/>
              <a:ea typeface="微软雅黑" panose="020B0503020204020204" pitchFamily="34" charset="-122"/>
              <a:sym typeface="宋体" panose="02010600030101010101" pitchFamily="2" charset="-122"/>
            </a:endParaRPr>
          </a:p>
          <a:p>
            <a:pPr marL="342900" indent="-342900" algn="l" eaLnBrk="1" hangingPunct="1">
              <a:lnSpc>
                <a:spcPct val="150000"/>
              </a:lnSpc>
              <a:buClr>
                <a:srgbClr val="0070C0"/>
              </a:buClr>
              <a:buFont typeface="Wingdings" pitchFamily="2" charset="2"/>
              <a:buChar char="l"/>
            </a:pPr>
            <a:r>
              <a:rPr lang="zh-CN" altLang="en-US" sz="2200" kern="0" dirty="0">
                <a:latin typeface="微软雅黑" panose="020B0503020204020204" pitchFamily="34" charset="-122"/>
                <a:ea typeface="微软雅黑" panose="020B0503020204020204" pitchFamily="34" charset="-122"/>
                <a:sym typeface="宋体" panose="02010600030101010101" pitchFamily="2" charset="-122"/>
              </a:rPr>
              <a:t>主要创新</a:t>
            </a:r>
            <a:r>
              <a:rPr lang="en-US" altLang="zh-CN" sz="2200" kern="0" dirty="0">
                <a:latin typeface="微软雅黑" panose="020B0503020204020204" pitchFamily="34" charset="-122"/>
                <a:ea typeface="微软雅黑" panose="020B0503020204020204" pitchFamily="34" charset="-122"/>
                <a:sym typeface="宋体" panose="02010600030101010101" pitchFamily="2" charset="-122"/>
              </a:rPr>
              <a:t>/</a:t>
            </a:r>
            <a:r>
              <a:rPr lang="zh-CN" altLang="en-US" sz="2200" kern="0" dirty="0">
                <a:latin typeface="微软雅黑" panose="020B0503020204020204" pitchFamily="34" charset="-122"/>
                <a:ea typeface="微软雅黑" panose="020B0503020204020204" pitchFamily="34" charset="-122"/>
                <a:sym typeface="宋体" panose="02010600030101010101" pitchFamily="2" charset="-122"/>
              </a:rPr>
              <a:t>成果</a:t>
            </a:r>
            <a:endParaRPr lang="en-US" altLang="zh-CN" sz="2200" kern="0" dirty="0">
              <a:latin typeface="微软雅黑" panose="020B0503020204020204" pitchFamily="34" charset="-122"/>
              <a:ea typeface="微软雅黑" panose="020B0503020204020204" pitchFamily="34" charset="-122"/>
              <a:sym typeface="宋体" panose="02010600030101010101" pitchFamily="2" charset="-122"/>
            </a:endParaRPr>
          </a:p>
          <a:p>
            <a:pPr marL="342900" indent="-342900" algn="l" eaLnBrk="1" hangingPunct="1">
              <a:lnSpc>
                <a:spcPct val="150000"/>
              </a:lnSpc>
              <a:buClr>
                <a:srgbClr val="0070C0"/>
              </a:buClr>
              <a:buFont typeface="Wingdings" pitchFamily="2" charset="2"/>
              <a:buChar char="l"/>
            </a:pPr>
            <a:r>
              <a:rPr lang="zh-CN" altLang="en-US" sz="2200" kern="0" dirty="0">
                <a:latin typeface="微软雅黑" panose="020B0503020204020204" pitchFamily="34" charset="-122"/>
                <a:ea typeface="微软雅黑" panose="020B0503020204020204" pitchFamily="34" charset="-122"/>
                <a:sym typeface="宋体" panose="02010600030101010101" pitchFamily="2" charset="-122"/>
              </a:rPr>
              <a:t>完成项目及发表论文情况</a:t>
            </a:r>
            <a:endParaRPr lang="en-US" altLang="zh-CN" sz="2200" kern="0" dirty="0">
              <a:latin typeface="微软雅黑" panose="020B0503020204020204" pitchFamily="34" charset="-122"/>
              <a:ea typeface="微软雅黑" panose="020B0503020204020204" pitchFamily="34" charset="-122"/>
              <a:sym typeface="宋体" panose="02010600030101010101" pitchFamily="2" charset="-122"/>
            </a:endParaRPr>
          </a:p>
        </p:txBody>
      </p:sp>
    </p:spTree>
    <p:extLst>
      <p:ext uri="{BB962C8B-B14F-4D97-AF65-F5344CB8AC3E}">
        <p14:creationId xmlns:p14="http://schemas.microsoft.com/office/powerpoint/2010/main" val="3959609280"/>
      </p:ext>
    </p:extLst>
  </p:cSld>
  <p:clrMapOvr>
    <a:masterClrMapping/>
  </p:clrMapOvr>
  <p:transition spd="slow" advTm="100"/>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3" name="文本框 4"/>
          <p:cNvSpPr>
            <a:spLocks noChangeArrowheads="1"/>
          </p:cNvSpPr>
          <p:nvPr/>
        </p:nvSpPr>
        <p:spPr bwMode="auto">
          <a:xfrm>
            <a:off x="4908550" y="4508500"/>
            <a:ext cx="38893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sz="200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 name="标题 1"/>
          <p:cNvSpPr txBox="1">
            <a:spLocks noChangeArrowheads="1"/>
          </p:cNvSpPr>
          <p:nvPr/>
        </p:nvSpPr>
        <p:spPr bwMode="auto">
          <a:xfrm>
            <a:off x="466725" y="549275"/>
            <a:ext cx="892961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sym typeface="Arial" panose="020B0604020202020204" pitchFamily="34" charset="0"/>
              </a:defRPr>
            </a:lvl1pPr>
            <a:lvl2pPr algn="ctr" rtl="0" eaLnBrk="0" fontAlgn="base" hangingPunct="0">
              <a:spcBef>
                <a:spcPct val="0"/>
              </a:spcBef>
              <a:spcAft>
                <a:spcPct val="0"/>
              </a:spcAft>
              <a:defRPr sz="4400">
                <a:solidFill>
                  <a:schemeClr val="tx2"/>
                </a:solidFill>
                <a:latin typeface="Arial" pitchFamily="34" charset="0"/>
                <a:ea typeface="宋体" pitchFamily="2" charset="-122"/>
                <a:sym typeface="Arial" panose="020B0604020202020204" pitchFamily="34" charset="0"/>
              </a:defRPr>
            </a:lvl2pPr>
            <a:lvl3pPr algn="ctr" rtl="0" eaLnBrk="0" fontAlgn="base" hangingPunct="0">
              <a:spcBef>
                <a:spcPct val="0"/>
              </a:spcBef>
              <a:spcAft>
                <a:spcPct val="0"/>
              </a:spcAft>
              <a:defRPr sz="4400">
                <a:solidFill>
                  <a:schemeClr val="tx2"/>
                </a:solidFill>
                <a:latin typeface="Arial" pitchFamily="34" charset="0"/>
                <a:ea typeface="宋体" pitchFamily="2" charset="-122"/>
                <a:sym typeface="Arial" panose="020B0604020202020204" pitchFamily="34" charset="0"/>
              </a:defRPr>
            </a:lvl3pPr>
            <a:lvl4pPr algn="ctr" rtl="0" eaLnBrk="0" fontAlgn="base" hangingPunct="0">
              <a:spcBef>
                <a:spcPct val="0"/>
              </a:spcBef>
              <a:spcAft>
                <a:spcPct val="0"/>
              </a:spcAft>
              <a:defRPr sz="4400">
                <a:solidFill>
                  <a:schemeClr val="tx2"/>
                </a:solidFill>
                <a:latin typeface="Arial" pitchFamily="34" charset="0"/>
                <a:ea typeface="宋体" pitchFamily="2" charset="-122"/>
                <a:sym typeface="Arial" panose="020B0604020202020204" pitchFamily="34" charset="0"/>
              </a:defRPr>
            </a:lvl4pPr>
            <a:lvl5pPr algn="ctr" rtl="0" eaLnBrk="0" fontAlgn="base" hangingPunct="0">
              <a:spcBef>
                <a:spcPct val="0"/>
              </a:spcBef>
              <a:spcAft>
                <a:spcPct val="0"/>
              </a:spcAft>
              <a:defRPr sz="4400">
                <a:solidFill>
                  <a:schemeClr val="tx2"/>
                </a:solidFill>
                <a:latin typeface="Arial" pitchFamily="34" charset="0"/>
                <a:ea typeface="宋体" pitchFamily="2" charset="-122"/>
                <a:sym typeface="Arial" panose="020B0604020202020204" pitchFamily="34" charset="0"/>
              </a:defRPr>
            </a:lvl5pPr>
            <a:lvl6pPr marL="457200" algn="ctr" rtl="0" fontAlgn="base">
              <a:spcBef>
                <a:spcPct val="0"/>
              </a:spcBef>
              <a:spcAft>
                <a:spcPct val="0"/>
              </a:spcAft>
              <a:defRPr sz="4400">
                <a:solidFill>
                  <a:schemeClr val="tx2"/>
                </a:solidFill>
                <a:latin typeface="Arial" pitchFamily="34" charset="0"/>
                <a:ea typeface="宋体" pitchFamily="2" charset="-122"/>
                <a:sym typeface="Arial" pitchFamily="34" charset="0"/>
              </a:defRPr>
            </a:lvl6pPr>
            <a:lvl7pPr marL="914400" algn="ctr" rtl="0" fontAlgn="base">
              <a:spcBef>
                <a:spcPct val="0"/>
              </a:spcBef>
              <a:spcAft>
                <a:spcPct val="0"/>
              </a:spcAft>
              <a:defRPr sz="4400">
                <a:solidFill>
                  <a:schemeClr val="tx2"/>
                </a:solidFill>
                <a:latin typeface="Arial" pitchFamily="34" charset="0"/>
                <a:ea typeface="宋体" pitchFamily="2" charset="-122"/>
                <a:sym typeface="Arial" pitchFamily="34" charset="0"/>
              </a:defRPr>
            </a:lvl7pPr>
            <a:lvl8pPr marL="1371600" algn="ctr" rtl="0" fontAlgn="base">
              <a:spcBef>
                <a:spcPct val="0"/>
              </a:spcBef>
              <a:spcAft>
                <a:spcPct val="0"/>
              </a:spcAft>
              <a:defRPr sz="4400">
                <a:solidFill>
                  <a:schemeClr val="tx2"/>
                </a:solidFill>
                <a:latin typeface="Arial" pitchFamily="34" charset="0"/>
                <a:ea typeface="宋体" pitchFamily="2" charset="-122"/>
                <a:sym typeface="Arial" pitchFamily="34" charset="0"/>
              </a:defRPr>
            </a:lvl8pPr>
            <a:lvl9pPr marL="1828800" algn="ctr" rtl="0" fontAlgn="base">
              <a:spcBef>
                <a:spcPct val="0"/>
              </a:spcBef>
              <a:spcAft>
                <a:spcPct val="0"/>
              </a:spcAft>
              <a:defRPr sz="4400">
                <a:solidFill>
                  <a:schemeClr val="tx2"/>
                </a:solidFill>
                <a:latin typeface="Arial" pitchFamily="34" charset="0"/>
                <a:ea typeface="宋体" pitchFamily="2" charset="-122"/>
                <a:sym typeface="Arial" pitchFamily="34" charset="0"/>
              </a:defRPr>
            </a:lvl9pPr>
          </a:lstStyle>
          <a:p>
            <a:pPr algn="l" eaLnBrk="1" hangingPunct="1">
              <a:lnSpc>
                <a:spcPct val="150000"/>
              </a:lnSpc>
              <a:buFontTx/>
            </a:pPr>
            <a:r>
              <a:rPr lang="zh-CN" altLang="en-US" sz="3200" kern="0" dirty="0">
                <a:latin typeface="华文楷体" panose="02010600040101010101" pitchFamily="2" charset="-122"/>
                <a:ea typeface="华文楷体" panose="02010600040101010101" pitchFamily="2" charset="-122"/>
                <a:sym typeface="宋体" panose="02010600030101010101" pitchFamily="2" charset="-122"/>
              </a:rPr>
              <a:t>研究目标：</a:t>
            </a:r>
            <a:r>
              <a:rPr lang="zh-CN" altLang="en-US" sz="3200" kern="0" dirty="0">
                <a:solidFill>
                  <a:srgbClr val="FF0000"/>
                </a:solidFill>
                <a:latin typeface="华文楷体" panose="02010600040101010101" pitchFamily="2" charset="-122"/>
                <a:ea typeface="华文楷体" panose="02010600040101010101" pitchFamily="2" charset="-122"/>
                <a:sym typeface="宋体" panose="02010600030101010101" pitchFamily="2" charset="-122"/>
              </a:rPr>
              <a:t>多媒体资源发现</a:t>
            </a:r>
          </a:p>
        </p:txBody>
      </p:sp>
      <p:sp>
        <p:nvSpPr>
          <p:cNvPr id="19" name="AutoShape 47">
            <a:extLst>
              <a:ext uri="{FF2B5EF4-FFF2-40B4-BE49-F238E27FC236}">
                <a16:creationId xmlns:a16="http://schemas.microsoft.com/office/drawing/2014/main" id="{F218CF84-B09A-FA49-B915-6C900787FB3D}"/>
              </a:ext>
            </a:extLst>
          </p:cNvPr>
          <p:cNvSpPr>
            <a:spLocks noChangeArrowheads="1"/>
          </p:cNvSpPr>
          <p:nvPr/>
        </p:nvSpPr>
        <p:spPr bwMode="auto">
          <a:xfrm>
            <a:off x="1376220" y="3413343"/>
            <a:ext cx="6391557" cy="2587188"/>
          </a:xfrm>
          <a:prstGeom prst="roundRect">
            <a:avLst>
              <a:gd name="adj" fmla="val 9071"/>
            </a:avLst>
          </a:prstGeom>
          <a:gradFill rotWithShape="1">
            <a:gsLst>
              <a:gs pos="0">
                <a:srgbClr val="DAEDEF">
                  <a:lumMod val="110000"/>
                  <a:satMod val="105000"/>
                  <a:tint val="67000"/>
                </a:srgbClr>
              </a:gs>
              <a:gs pos="50000">
                <a:srgbClr val="DAEDEF">
                  <a:lumMod val="105000"/>
                  <a:satMod val="103000"/>
                  <a:tint val="73000"/>
                </a:srgbClr>
              </a:gs>
              <a:gs pos="100000">
                <a:srgbClr val="DAEDEF">
                  <a:lumMod val="105000"/>
                  <a:satMod val="109000"/>
                  <a:tint val="81000"/>
                </a:srgbClr>
              </a:gs>
            </a:gsLst>
            <a:lin ang="5400000" scaled="0"/>
          </a:gradFill>
          <a:ln w="25400" cap="flat" cmpd="sng" algn="ctr">
            <a:solidFill>
              <a:srgbClr val="0065B0">
                <a:alpha val="38000"/>
              </a:srgbClr>
            </a:solidFill>
            <a:prstDash val="solid"/>
            <a:miter lim="800000"/>
            <a:headEnd/>
            <a:tailEnd/>
          </a:ln>
          <a:effectLst/>
        </p:spPr>
        <p:txBody>
          <a:bodyPr/>
          <a:lstStyle/>
          <a:p>
            <a:pPr marL="317500" lvl="1" indent="-317500" algn="just">
              <a:buClr>
                <a:schemeClr val="accent1">
                  <a:lumMod val="75000"/>
                </a:schemeClr>
              </a:buClr>
              <a:buFont typeface="+mj-ea"/>
              <a:buAutoNum type="circleNumDbPlain"/>
            </a:pPr>
            <a:r>
              <a:rPr lang="zh-CN" altLang="en-US" b="1" kern="100" dirty="0">
                <a:latin typeface="Microsoft YaHei" charset="-122"/>
                <a:ea typeface="Microsoft YaHei" charset="-122"/>
                <a:cs typeface="Microsoft YaHei" charset="-122"/>
              </a:rPr>
              <a:t>基于多域融合的多媒体资源实时关联技术：</a:t>
            </a:r>
            <a:r>
              <a:rPr lang="zh-CN" altLang="en-US" sz="1600" kern="100" dirty="0">
                <a:latin typeface="Microsoft YaHei" charset="-122"/>
                <a:ea typeface="Microsoft YaHei" charset="-122"/>
                <a:cs typeface="Microsoft YaHei" charset="-122"/>
              </a:rPr>
              <a:t>基于多媒体资源在网络传输中的跳转关系、用户指纹等，关联多媒体资源。</a:t>
            </a:r>
            <a:endParaRPr lang="en-US" altLang="zh-CN" sz="1600" kern="100" dirty="0">
              <a:latin typeface="Microsoft YaHei" charset="-122"/>
              <a:ea typeface="Microsoft YaHei" charset="-122"/>
              <a:cs typeface="Microsoft YaHei" charset="-122"/>
            </a:endParaRPr>
          </a:p>
          <a:p>
            <a:pPr marL="317500" lvl="1" indent="-317500" algn="just">
              <a:buClr>
                <a:schemeClr val="accent1">
                  <a:lumMod val="75000"/>
                </a:schemeClr>
              </a:buClr>
              <a:buFont typeface="+mj-ea"/>
              <a:buAutoNum type="circleNumDbPlain"/>
            </a:pPr>
            <a:endParaRPr lang="en-US" altLang="zh-CN" sz="1600" kern="100" dirty="0">
              <a:latin typeface="Microsoft YaHei" charset="-122"/>
              <a:ea typeface="Microsoft YaHei" charset="-122"/>
              <a:cs typeface="Microsoft YaHei" charset="-122"/>
            </a:endParaRPr>
          </a:p>
          <a:p>
            <a:pPr marL="317500" lvl="1" indent="-317500" algn="just">
              <a:buClr>
                <a:schemeClr val="accent1">
                  <a:lumMod val="75000"/>
                </a:schemeClr>
              </a:buClr>
              <a:buFont typeface="+mj-ea"/>
              <a:buAutoNum type="circleNumDbPlain"/>
            </a:pPr>
            <a:r>
              <a:rPr lang="zh-CN" altLang="en-US" b="1" kern="100" dirty="0">
                <a:latin typeface="Microsoft YaHei" charset="-122"/>
                <a:ea typeface="Microsoft YaHei" charset="-122"/>
                <a:cs typeface="Microsoft YaHei" charset="-122"/>
              </a:rPr>
              <a:t>基于规约算法的多媒体资源图谱构建技术：</a:t>
            </a:r>
            <a:r>
              <a:rPr lang="zh-CN" altLang="en-US" sz="1600" kern="100" dirty="0">
                <a:latin typeface="Microsoft YaHei" charset="-122"/>
                <a:ea typeface="Microsoft YaHei" charset="-122"/>
                <a:cs typeface="Microsoft YaHei" charset="-122"/>
              </a:rPr>
              <a:t>基于关联好的多媒体资源，使用图规约的方法规约资源图，挖掘多媒体资源的入口页面特征，构建资源图谱。</a:t>
            </a:r>
            <a:endParaRPr lang="en-US" altLang="zh-CN" sz="1600" kern="100" dirty="0">
              <a:latin typeface="Microsoft YaHei" charset="-122"/>
              <a:ea typeface="Microsoft YaHei" charset="-122"/>
              <a:cs typeface="Microsoft YaHei" charset="-122"/>
            </a:endParaRPr>
          </a:p>
          <a:p>
            <a:pPr marL="317500" lvl="1" indent="-317500" algn="just">
              <a:buClr>
                <a:schemeClr val="accent1">
                  <a:lumMod val="75000"/>
                </a:schemeClr>
              </a:buClr>
              <a:buFont typeface="+mj-ea"/>
              <a:buAutoNum type="circleNumDbPlain"/>
            </a:pPr>
            <a:endParaRPr lang="en-US" altLang="zh-CN" b="1" kern="100" dirty="0">
              <a:latin typeface="Microsoft YaHei" charset="-122"/>
              <a:ea typeface="Microsoft YaHei" charset="-122"/>
              <a:cs typeface="Microsoft YaHei" charset="-122"/>
            </a:endParaRPr>
          </a:p>
          <a:p>
            <a:pPr marL="317500" lvl="1" indent="-317500" algn="just">
              <a:buClr>
                <a:schemeClr val="accent1">
                  <a:lumMod val="75000"/>
                </a:schemeClr>
              </a:buClr>
              <a:buFont typeface="+mj-ea"/>
              <a:buAutoNum type="circleNumDbPlain"/>
            </a:pPr>
            <a:r>
              <a:rPr lang="zh-CN" altLang="en-US" b="1" kern="100" dirty="0">
                <a:latin typeface="Microsoft YaHei" charset="-122"/>
                <a:ea typeface="Microsoft YaHei" charset="-122"/>
                <a:cs typeface="Microsoft YaHei" charset="-122"/>
              </a:rPr>
              <a:t>基于资源图谱的多媒体入口页面发现技术：</a:t>
            </a:r>
            <a:r>
              <a:rPr lang="zh-CN" altLang="en-US" sz="1600" kern="100" dirty="0">
                <a:latin typeface="Microsoft YaHei" charset="-122"/>
                <a:ea typeface="Microsoft YaHei" charset="-122"/>
                <a:cs typeface="Microsoft YaHei" charset="-122"/>
              </a:rPr>
              <a:t>基于多媒体资源图谱，抽取多媒体资源特征，发现多媒体资源的入口页面。</a:t>
            </a:r>
            <a:endParaRPr lang="en-US" altLang="zh-CN" sz="1600" kern="100" dirty="0">
              <a:latin typeface="Microsoft YaHei" charset="-122"/>
              <a:ea typeface="Microsoft YaHei" charset="-122"/>
              <a:cs typeface="Microsoft YaHei" charset="-122"/>
            </a:endParaRPr>
          </a:p>
        </p:txBody>
      </p:sp>
      <p:pic>
        <p:nvPicPr>
          <p:cNvPr id="2" name="图片 1">
            <a:extLst>
              <a:ext uri="{FF2B5EF4-FFF2-40B4-BE49-F238E27FC236}">
                <a16:creationId xmlns:a16="http://schemas.microsoft.com/office/drawing/2014/main" id="{9F923C53-133D-5D41-B314-55C0F1D5D43E}"/>
              </a:ext>
            </a:extLst>
          </p:cNvPr>
          <p:cNvPicPr>
            <a:picLocks noChangeAspect="1"/>
          </p:cNvPicPr>
          <p:nvPr/>
        </p:nvPicPr>
        <p:blipFill>
          <a:blip r:embed="rId3"/>
          <a:stretch>
            <a:fillRect/>
          </a:stretch>
        </p:blipFill>
        <p:spPr>
          <a:xfrm>
            <a:off x="539719" y="1342622"/>
            <a:ext cx="7992555" cy="1724709"/>
          </a:xfrm>
          <a:prstGeom prst="rect">
            <a:avLst/>
          </a:prstGeom>
        </p:spPr>
      </p:pic>
    </p:spTree>
    <p:extLst>
      <p:ext uri="{BB962C8B-B14F-4D97-AF65-F5344CB8AC3E}">
        <p14:creationId xmlns:p14="http://schemas.microsoft.com/office/powerpoint/2010/main" val="1982152735"/>
      </p:ext>
    </p:extLst>
  </p:cSld>
  <p:clrMapOvr>
    <a:masterClrMapping/>
  </p:clrMapOvr>
  <p:transition spd="slow" advTm="100"/>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52" name="Text Box 3"/>
          <p:cNvSpPr txBox="1">
            <a:spLocks noChangeArrowheads="1"/>
          </p:cNvSpPr>
          <p:nvPr/>
        </p:nvSpPr>
        <p:spPr bwMode="auto">
          <a:xfrm>
            <a:off x="2731333" y="1941513"/>
            <a:ext cx="184150" cy="365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ko-KR" altLang="en-US">
              <a:latin typeface="Times New Roman" panose="02020603050405020304" pitchFamily="18" charset="0"/>
              <a:ea typeface="Gulim" panose="020B0600000101010101" pitchFamily="34" charset="-127"/>
            </a:endParaRPr>
          </a:p>
        </p:txBody>
      </p:sp>
      <p:sp>
        <p:nvSpPr>
          <p:cNvPr id="22" name="Text Box 3"/>
          <p:cNvSpPr txBox="1">
            <a:spLocks noChangeArrowheads="1"/>
          </p:cNvSpPr>
          <p:nvPr/>
        </p:nvSpPr>
        <p:spPr bwMode="auto">
          <a:xfrm>
            <a:off x="2918943" y="2874244"/>
            <a:ext cx="184150" cy="365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ko-KR" altLang="en-US">
              <a:latin typeface="Times New Roman" panose="02020603050405020304" pitchFamily="18" charset="0"/>
              <a:ea typeface="Gulim" panose="020B0600000101010101" pitchFamily="34" charset="-127"/>
            </a:endParaRPr>
          </a:p>
        </p:txBody>
      </p:sp>
      <p:sp>
        <p:nvSpPr>
          <p:cNvPr id="7" name="Shape 1624">
            <a:extLst>
              <a:ext uri="{FF2B5EF4-FFF2-40B4-BE49-F238E27FC236}">
                <a16:creationId xmlns:a16="http://schemas.microsoft.com/office/drawing/2014/main" id="{723C9857-B7A1-2148-AF4E-98B1824DECD9}"/>
              </a:ext>
            </a:extLst>
          </p:cNvPr>
          <p:cNvSpPr/>
          <p:nvPr/>
        </p:nvSpPr>
        <p:spPr>
          <a:xfrm>
            <a:off x="1208541" y="2791154"/>
            <a:ext cx="5955639" cy="307181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1730" y="16970"/>
                  <a:pt x="4055" y="13284"/>
                  <a:pt x="7055" y="10308"/>
                </a:cubicBezTo>
                <a:cubicBezTo>
                  <a:pt x="10098" y="7290"/>
                  <a:pt x="13901" y="4973"/>
                  <a:pt x="18380" y="2877"/>
                </a:cubicBezTo>
                <a:lnTo>
                  <a:pt x="18198" y="0"/>
                </a:lnTo>
                <a:lnTo>
                  <a:pt x="21600" y="4603"/>
                </a:lnTo>
                <a:lnTo>
                  <a:pt x="18924" y="11507"/>
                </a:lnTo>
                <a:lnTo>
                  <a:pt x="18743" y="8630"/>
                </a:lnTo>
                <a:cubicBezTo>
                  <a:pt x="14655" y="9764"/>
                  <a:pt x="11069" y="11155"/>
                  <a:pt x="8004" y="13185"/>
                </a:cubicBezTo>
                <a:cubicBezTo>
                  <a:pt x="4885" y="15251"/>
                  <a:pt x="2242" y="17999"/>
                  <a:pt x="0" y="21600"/>
                </a:cubicBezTo>
                <a:close/>
              </a:path>
            </a:pathLst>
          </a:custGeom>
          <a:solidFill>
            <a:srgbClr val="0070C0">
              <a:alpha val="71000"/>
            </a:srgbClr>
          </a:solidFill>
          <a:ln w="12700">
            <a:miter lim="400000"/>
          </a:ln>
        </p:spPr>
        <p:txBody>
          <a:bodyPr lIns="0" tIns="0" rIns="0" bIns="0"/>
          <a:lstStyle/>
          <a:p>
            <a:pPr lvl="0">
              <a:lnSpc>
                <a:spcPct val="120000"/>
              </a:lnSpc>
            </a:pPr>
            <a:endParaRPr sz="1600">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6" name="组合 5"/>
          <p:cNvGrpSpPr/>
          <p:nvPr/>
        </p:nvGrpSpPr>
        <p:grpSpPr>
          <a:xfrm>
            <a:off x="5264916" y="2249786"/>
            <a:ext cx="2907334" cy="1827388"/>
            <a:chOff x="5264916" y="2249786"/>
            <a:chExt cx="2907334" cy="1827388"/>
          </a:xfrm>
        </p:grpSpPr>
        <p:sp>
          <p:nvSpPr>
            <p:cNvPr id="13" name="Shape 1629">
              <a:extLst>
                <a:ext uri="{FF2B5EF4-FFF2-40B4-BE49-F238E27FC236}">
                  <a16:creationId xmlns:a16="http://schemas.microsoft.com/office/drawing/2014/main" id="{EE11119F-C777-8F4C-BB9B-3FE0AEF90C9E}"/>
                </a:ext>
              </a:extLst>
            </p:cNvPr>
            <p:cNvSpPr/>
            <p:nvPr/>
          </p:nvSpPr>
          <p:spPr>
            <a:xfrm flipV="1">
              <a:off x="5436060" y="2578112"/>
              <a:ext cx="0" cy="1354923"/>
            </a:xfrm>
            <a:prstGeom prst="line">
              <a:avLst/>
            </a:prstGeom>
            <a:ln w="12700">
              <a:solidFill>
                <a:srgbClr val="A6AAA9"/>
              </a:solidFill>
              <a:miter lim="400000"/>
            </a:ln>
          </p:spPr>
          <p:txBody>
            <a:bodyPr lIns="23262" tIns="23262" rIns="23262" bIns="23262" anchor="ctr"/>
            <a:lstStyle/>
            <a:p>
              <a:pPr lvl="0"/>
              <a:endParaRPr sz="16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1" name="Shape 1656">
              <a:extLst>
                <a:ext uri="{FF2B5EF4-FFF2-40B4-BE49-F238E27FC236}">
                  <a16:creationId xmlns:a16="http://schemas.microsoft.com/office/drawing/2014/main" id="{669D4C4A-23DD-D347-BB0E-B957783F7512}"/>
                </a:ext>
              </a:extLst>
            </p:cNvPr>
            <p:cNvSpPr/>
            <p:nvPr/>
          </p:nvSpPr>
          <p:spPr>
            <a:xfrm>
              <a:off x="5318809" y="3815476"/>
              <a:ext cx="261698" cy="26169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12700">
              <a:miter lim="400000"/>
            </a:ln>
          </p:spPr>
          <p:txBody>
            <a:bodyPr lIns="0" tIns="0" rIns="0" bIns="0"/>
            <a:lstStyle/>
            <a:p>
              <a:pPr lvl="0">
                <a:lnSpc>
                  <a:spcPct val="120000"/>
                </a:lnSpc>
              </a:pPr>
              <a:endParaRPr sz="16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8" name="Text Placeholder 3">
              <a:extLst>
                <a:ext uri="{FF2B5EF4-FFF2-40B4-BE49-F238E27FC236}">
                  <a16:creationId xmlns:a16="http://schemas.microsoft.com/office/drawing/2014/main" id="{DA3D5B57-738E-B041-A536-30DEC4DA4D9A}"/>
                </a:ext>
              </a:extLst>
            </p:cNvPr>
            <p:cNvSpPr txBox="1">
              <a:spLocks/>
            </p:cNvSpPr>
            <p:nvPr/>
          </p:nvSpPr>
          <p:spPr>
            <a:xfrm>
              <a:off x="5692912" y="2293753"/>
              <a:ext cx="2479338" cy="303801"/>
            </a:xfrm>
            <a:prstGeom prst="rect">
              <a:avLst/>
            </a:prstGeom>
          </p:spPr>
          <p:txBody>
            <a:bodyPr vert="horz" wrap="square" lIns="0" tIns="0" rIns="0" bIns="0" rtlCol="0" anchor="ctr">
              <a:spAutoFit/>
            </a:bodyPr>
            <a:lstStyle>
              <a:lvl1pPr marL="0" indent="0" algn="l" defTabSz="914400" rtl="0" eaLnBrk="1" latinLnBrk="0" hangingPunct="1">
                <a:lnSpc>
                  <a:spcPct val="90000"/>
                </a:lnSpc>
                <a:spcBef>
                  <a:spcPts val="1000"/>
                </a:spcBef>
                <a:buFont typeface="Arial" panose="020B0604020202020204" pitchFamily="34" charset="0"/>
                <a:buNone/>
                <a:defRPr sz="175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en Sans "/>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Open Sans "/>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pPr>
              <a:r>
                <a:rPr lang="zh-CN" altLang="en-US" sz="1800" dirty="0">
                  <a:latin typeface="Arial" panose="020B0604020202020204" pitchFamily="34" charset="0"/>
                  <a:ea typeface="微软雅黑" panose="020B0503020204020204" pitchFamily="34" charset="-122"/>
                  <a:cs typeface="+mn-ea"/>
                  <a:sym typeface="Arial" panose="020B0604020202020204" pitchFamily="34" charset="0"/>
                </a:rPr>
                <a:t>入口页面定位困难</a:t>
              </a:r>
            </a:p>
          </p:txBody>
        </p:sp>
        <p:grpSp>
          <p:nvGrpSpPr>
            <p:cNvPr id="49" name="组合 48">
              <a:extLst>
                <a:ext uri="{FF2B5EF4-FFF2-40B4-BE49-F238E27FC236}">
                  <a16:creationId xmlns:a16="http://schemas.microsoft.com/office/drawing/2014/main" id="{CA8460E3-DD9E-2B49-8B7A-F5949C3D20F5}"/>
                </a:ext>
              </a:extLst>
            </p:cNvPr>
            <p:cNvGrpSpPr/>
            <p:nvPr/>
          </p:nvGrpSpPr>
          <p:grpSpPr>
            <a:xfrm>
              <a:off x="5264916" y="2249786"/>
              <a:ext cx="387159" cy="387159"/>
              <a:chOff x="6621272" y="4610245"/>
              <a:chExt cx="387159" cy="387159"/>
            </a:xfrm>
          </p:grpSpPr>
          <p:sp>
            <p:nvSpPr>
              <p:cNvPr id="17" name="Shape 1648">
                <a:extLst>
                  <a:ext uri="{FF2B5EF4-FFF2-40B4-BE49-F238E27FC236}">
                    <a16:creationId xmlns:a16="http://schemas.microsoft.com/office/drawing/2014/main" id="{DF38D6A1-C039-7F44-9272-52412EE09F10}"/>
                  </a:ext>
                </a:extLst>
              </p:cNvPr>
              <p:cNvSpPr/>
              <p:nvPr/>
            </p:nvSpPr>
            <p:spPr>
              <a:xfrm>
                <a:off x="6621272" y="4610245"/>
                <a:ext cx="387159" cy="38715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70C0"/>
              </a:solidFill>
              <a:ln w="12700" cap="flat">
                <a:noFill/>
                <a:miter lim="400000"/>
              </a:ln>
              <a:effectLst/>
            </p:spPr>
            <p:txBody>
              <a:bodyPr wrap="square" lIns="17447" tIns="17447" rIns="17447" bIns="17447" numCol="1" anchor="ctr">
                <a:noAutofit/>
              </a:bodyPr>
              <a:lstStyle/>
              <a:p>
                <a:pPr lvl="0">
                  <a:lnSpc>
                    <a:spcPct val="120000"/>
                  </a:lnSpc>
                </a:pPr>
                <a:endParaRPr sz="16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3" name="Text Placeholder 4">
                <a:extLst>
                  <a:ext uri="{FF2B5EF4-FFF2-40B4-BE49-F238E27FC236}">
                    <a16:creationId xmlns:a16="http://schemas.microsoft.com/office/drawing/2014/main" id="{4EF84827-6C45-624F-B967-52D1BCAD71EA}"/>
                  </a:ext>
                </a:extLst>
              </p:cNvPr>
              <p:cNvSpPr txBox="1">
                <a:spLocks/>
              </p:cNvSpPr>
              <p:nvPr/>
            </p:nvSpPr>
            <p:spPr>
              <a:xfrm>
                <a:off x="6697105" y="4640838"/>
                <a:ext cx="235494" cy="283037"/>
              </a:xfrm>
              <a:prstGeom prst="rect">
                <a:avLst/>
              </a:prstGeom>
            </p:spPr>
            <p:txBody>
              <a:bodyPr vert="horz" lIns="0" tIns="0" rIns="0" bIns="0" rtlCol="0" anchor="ctr">
                <a:normAutofit/>
              </a:bodyPr>
              <a:lstStyle>
                <a:lvl1pPr marL="0" indent="0" algn="l" defTabSz="914400" rtl="0" eaLnBrk="1" latinLnBrk="0" hangingPunct="1">
                  <a:lnSpc>
                    <a:spcPts val="1400"/>
                  </a:lnSpc>
                  <a:spcBef>
                    <a:spcPts val="1000"/>
                  </a:spcBef>
                  <a:buFont typeface="Arial" panose="020B0604020202020204" pitchFamily="34" charset="0"/>
                  <a:buNone/>
                  <a:defRPr sz="10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en Sans "/>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Open Sans "/>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20000"/>
                  </a:lnSpc>
                </a:pPr>
                <a:r>
                  <a:rPr lang="en-US" altLang="zh-CN" sz="1400"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03</a:t>
                </a:r>
                <a:endParaRPr lang="id-ID" sz="1400"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grpSp>
        <p:nvGrpSpPr>
          <p:cNvPr id="2" name="组合 1"/>
          <p:cNvGrpSpPr/>
          <p:nvPr/>
        </p:nvGrpSpPr>
        <p:grpSpPr>
          <a:xfrm>
            <a:off x="7248993" y="2811914"/>
            <a:ext cx="1787317" cy="1270207"/>
            <a:chOff x="7262068" y="2720657"/>
            <a:chExt cx="1787317" cy="1270207"/>
          </a:xfrm>
        </p:grpSpPr>
        <p:sp>
          <p:nvSpPr>
            <p:cNvPr id="34" name="Shape 1625">
              <a:extLst>
                <a:ext uri="{FF2B5EF4-FFF2-40B4-BE49-F238E27FC236}">
                  <a16:creationId xmlns:a16="http://schemas.microsoft.com/office/drawing/2014/main" id="{8E696FBA-5EE0-7D44-BEF0-094F1A061637}"/>
                </a:ext>
              </a:extLst>
            </p:cNvPr>
            <p:cNvSpPr/>
            <p:nvPr/>
          </p:nvSpPr>
          <p:spPr>
            <a:xfrm>
              <a:off x="7262068" y="2720657"/>
              <a:ext cx="1787317" cy="127020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0070C0"/>
            </a:solidFill>
            <a:ln w="12700">
              <a:miter lim="400000"/>
            </a:ln>
          </p:spPr>
          <p:txBody>
            <a:bodyPr lIns="0" tIns="0" rIns="0" bIns="0"/>
            <a:lstStyle/>
            <a:p>
              <a:pPr lvl="0">
                <a:lnSpc>
                  <a:spcPct val="120000"/>
                </a:lnSpc>
              </a:pPr>
              <a:endParaRPr sz="16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5" name="Shape 1657">
              <a:extLst>
                <a:ext uri="{FF2B5EF4-FFF2-40B4-BE49-F238E27FC236}">
                  <a16:creationId xmlns:a16="http://schemas.microsoft.com/office/drawing/2014/main" id="{E923F330-3997-B540-AB81-AD40F025D115}"/>
                </a:ext>
              </a:extLst>
            </p:cNvPr>
            <p:cNvSpPr/>
            <p:nvPr/>
          </p:nvSpPr>
          <p:spPr>
            <a:xfrm>
              <a:off x="7855363" y="2780955"/>
              <a:ext cx="532902" cy="387159"/>
            </a:xfrm>
            <a:custGeom>
              <a:avLst/>
              <a:gdLst/>
              <a:ahLst/>
              <a:cxnLst>
                <a:cxn ang="0">
                  <a:pos x="wd2" y="hd2"/>
                </a:cxn>
                <a:cxn ang="5400000">
                  <a:pos x="wd2" y="hd2"/>
                </a:cxn>
                <a:cxn ang="10800000">
                  <a:pos x="wd2" y="hd2"/>
                </a:cxn>
                <a:cxn ang="16200000">
                  <a:pos x="wd2" y="hd2"/>
                </a:cxn>
              </a:cxnLst>
              <a:rect l="0" t="0" r="r" b="b"/>
              <a:pathLst>
                <a:path w="21600" h="21600" extrusionOk="0">
                  <a:moveTo>
                    <a:pt x="1735" y="3821"/>
                  </a:moveTo>
                  <a:lnTo>
                    <a:pt x="4745" y="3821"/>
                  </a:lnTo>
                  <a:cubicBezTo>
                    <a:pt x="4832" y="6659"/>
                    <a:pt x="5371" y="8569"/>
                    <a:pt x="6052" y="9978"/>
                  </a:cubicBezTo>
                  <a:cubicBezTo>
                    <a:pt x="3968" y="8590"/>
                    <a:pt x="2022" y="6988"/>
                    <a:pt x="1735" y="3821"/>
                  </a:cubicBezTo>
                  <a:close/>
                  <a:moveTo>
                    <a:pt x="10800" y="1439"/>
                  </a:moveTo>
                  <a:cubicBezTo>
                    <a:pt x="14079" y="1438"/>
                    <a:pt x="15359" y="2749"/>
                    <a:pt x="15358" y="3236"/>
                  </a:cubicBezTo>
                  <a:cubicBezTo>
                    <a:pt x="15358" y="3725"/>
                    <a:pt x="14080" y="5035"/>
                    <a:pt x="10800" y="5038"/>
                  </a:cubicBezTo>
                  <a:cubicBezTo>
                    <a:pt x="7521" y="5035"/>
                    <a:pt x="6242" y="3725"/>
                    <a:pt x="6242" y="3236"/>
                  </a:cubicBezTo>
                  <a:cubicBezTo>
                    <a:pt x="6241" y="2749"/>
                    <a:pt x="7521" y="1438"/>
                    <a:pt x="10800" y="1439"/>
                  </a:cubicBezTo>
                  <a:close/>
                  <a:moveTo>
                    <a:pt x="15548" y="9978"/>
                  </a:moveTo>
                  <a:cubicBezTo>
                    <a:pt x="16230" y="8569"/>
                    <a:pt x="16768" y="6659"/>
                    <a:pt x="16855" y="3821"/>
                  </a:cubicBezTo>
                  <a:lnTo>
                    <a:pt x="19866" y="3821"/>
                  </a:lnTo>
                  <a:cubicBezTo>
                    <a:pt x="19580" y="6988"/>
                    <a:pt x="17632" y="8590"/>
                    <a:pt x="15548" y="9978"/>
                  </a:cubicBezTo>
                  <a:close/>
                  <a:moveTo>
                    <a:pt x="12216" y="15911"/>
                  </a:moveTo>
                  <a:cubicBezTo>
                    <a:pt x="12216" y="14207"/>
                    <a:pt x="13537" y="13266"/>
                    <a:pt x="15690" y="11871"/>
                  </a:cubicBezTo>
                  <a:cubicBezTo>
                    <a:pt x="18323" y="10163"/>
                    <a:pt x="21600" y="8040"/>
                    <a:pt x="21600" y="2998"/>
                  </a:cubicBezTo>
                  <a:cubicBezTo>
                    <a:pt x="21600" y="2544"/>
                    <a:pt x="21220" y="2177"/>
                    <a:pt x="20750" y="2177"/>
                  </a:cubicBezTo>
                  <a:lnTo>
                    <a:pt x="16635" y="2177"/>
                  </a:lnTo>
                  <a:cubicBezTo>
                    <a:pt x="16053" y="1125"/>
                    <a:pt x="14320" y="0"/>
                    <a:pt x="10800" y="0"/>
                  </a:cubicBezTo>
                  <a:cubicBezTo>
                    <a:pt x="7281" y="0"/>
                    <a:pt x="5547" y="1125"/>
                    <a:pt x="4966" y="2177"/>
                  </a:cubicBezTo>
                  <a:lnTo>
                    <a:pt x="850" y="2177"/>
                  </a:lnTo>
                  <a:cubicBezTo>
                    <a:pt x="380" y="2177"/>
                    <a:pt x="0" y="2544"/>
                    <a:pt x="0" y="2998"/>
                  </a:cubicBezTo>
                  <a:cubicBezTo>
                    <a:pt x="0" y="8040"/>
                    <a:pt x="3277" y="10163"/>
                    <a:pt x="5912" y="11871"/>
                  </a:cubicBezTo>
                  <a:cubicBezTo>
                    <a:pt x="8065" y="13266"/>
                    <a:pt x="9384" y="14207"/>
                    <a:pt x="9384" y="15911"/>
                  </a:cubicBezTo>
                  <a:lnTo>
                    <a:pt x="9384" y="17450"/>
                  </a:lnTo>
                  <a:cubicBezTo>
                    <a:pt x="7122" y="17696"/>
                    <a:pt x="5461" y="18514"/>
                    <a:pt x="5461" y="19487"/>
                  </a:cubicBezTo>
                  <a:cubicBezTo>
                    <a:pt x="5461" y="20654"/>
                    <a:pt x="7851" y="21600"/>
                    <a:pt x="10800" y="21600"/>
                  </a:cubicBezTo>
                  <a:cubicBezTo>
                    <a:pt x="13749" y="21600"/>
                    <a:pt x="16139" y="20654"/>
                    <a:pt x="16139" y="19487"/>
                  </a:cubicBezTo>
                  <a:cubicBezTo>
                    <a:pt x="16139" y="18514"/>
                    <a:pt x="14478" y="17696"/>
                    <a:pt x="12216" y="17450"/>
                  </a:cubicBezTo>
                  <a:cubicBezTo>
                    <a:pt x="12216" y="17450"/>
                    <a:pt x="12216" y="15911"/>
                    <a:pt x="12216" y="15911"/>
                  </a:cubicBezTo>
                  <a:close/>
                </a:path>
              </a:pathLst>
            </a:custGeom>
            <a:solidFill>
              <a:schemeClr val="bg1"/>
            </a:solidFill>
            <a:ln w="12700">
              <a:miter lim="400000"/>
            </a:ln>
          </p:spPr>
          <p:txBody>
            <a:bodyPr lIns="0" tIns="0" rIns="0" bIns="0" anchor="ctr"/>
            <a:lstStyle/>
            <a:p>
              <a:pPr lvl="0">
                <a:lnSpc>
                  <a:spcPct val="120000"/>
                </a:lnSpc>
              </a:pPr>
              <a:endParaRPr sz="16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6" name="Text Placeholder 3">
              <a:extLst>
                <a:ext uri="{FF2B5EF4-FFF2-40B4-BE49-F238E27FC236}">
                  <a16:creationId xmlns:a16="http://schemas.microsoft.com/office/drawing/2014/main" id="{6BC3558B-D338-1349-A93D-71D2D3BAA6AA}"/>
                </a:ext>
              </a:extLst>
            </p:cNvPr>
            <p:cNvSpPr txBox="1">
              <a:spLocks/>
            </p:cNvSpPr>
            <p:nvPr/>
          </p:nvSpPr>
          <p:spPr>
            <a:xfrm>
              <a:off x="7380195" y="3284990"/>
              <a:ext cx="1568448" cy="374339"/>
            </a:xfrm>
            <a:prstGeom prst="rect">
              <a:avLst/>
            </a:prstGeom>
          </p:spPr>
          <p:txBody>
            <a:bodyPr vert="horz" lIns="0" tIns="0" rIns="0" bIns="0" rtlCol="0" anchor="ctr">
              <a:normAutofit fontScale="92500"/>
            </a:bodyPr>
            <a:lstStyle>
              <a:lvl1pPr marL="0" indent="0" algn="l" defTabSz="914400" rtl="0" eaLnBrk="1" latinLnBrk="0" hangingPunct="1">
                <a:lnSpc>
                  <a:spcPct val="90000"/>
                </a:lnSpc>
                <a:spcBef>
                  <a:spcPts val="1000"/>
                </a:spcBef>
                <a:buFont typeface="Arial" panose="020B0604020202020204" pitchFamily="34" charset="0"/>
                <a:buNone/>
                <a:defRPr sz="175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en Sans "/>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Open Sans "/>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30000"/>
                </a:lnSpc>
              </a:pPr>
              <a:r>
                <a:rPr lang="zh-CN" altLang="en-US" sz="1800"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多媒体语义补全</a:t>
              </a:r>
              <a:endParaRPr lang="id-ID" sz="1800"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38" name="标题 1">
            <a:extLst>
              <a:ext uri="{FF2B5EF4-FFF2-40B4-BE49-F238E27FC236}">
                <a16:creationId xmlns:a16="http://schemas.microsoft.com/office/drawing/2014/main" id="{2490A63C-0E80-F34C-A45B-51C6B72CB097}"/>
              </a:ext>
            </a:extLst>
          </p:cNvPr>
          <p:cNvSpPr txBox="1">
            <a:spLocks noChangeArrowheads="1"/>
          </p:cNvSpPr>
          <p:nvPr/>
        </p:nvSpPr>
        <p:spPr bwMode="auto">
          <a:xfrm>
            <a:off x="466725" y="549275"/>
            <a:ext cx="892961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sym typeface="Arial" panose="020B0604020202020204" pitchFamily="34" charset="0"/>
              </a:defRPr>
            </a:lvl1pPr>
            <a:lvl2pPr algn="ctr" rtl="0" eaLnBrk="0" fontAlgn="base" hangingPunct="0">
              <a:spcBef>
                <a:spcPct val="0"/>
              </a:spcBef>
              <a:spcAft>
                <a:spcPct val="0"/>
              </a:spcAft>
              <a:defRPr sz="4400">
                <a:solidFill>
                  <a:schemeClr val="tx2"/>
                </a:solidFill>
                <a:latin typeface="Arial" pitchFamily="34" charset="0"/>
                <a:ea typeface="宋体" pitchFamily="2" charset="-122"/>
                <a:sym typeface="Arial" panose="020B0604020202020204" pitchFamily="34" charset="0"/>
              </a:defRPr>
            </a:lvl2pPr>
            <a:lvl3pPr algn="ctr" rtl="0" eaLnBrk="0" fontAlgn="base" hangingPunct="0">
              <a:spcBef>
                <a:spcPct val="0"/>
              </a:spcBef>
              <a:spcAft>
                <a:spcPct val="0"/>
              </a:spcAft>
              <a:defRPr sz="4400">
                <a:solidFill>
                  <a:schemeClr val="tx2"/>
                </a:solidFill>
                <a:latin typeface="Arial" pitchFamily="34" charset="0"/>
                <a:ea typeface="宋体" pitchFamily="2" charset="-122"/>
                <a:sym typeface="Arial" panose="020B0604020202020204" pitchFamily="34" charset="0"/>
              </a:defRPr>
            </a:lvl3pPr>
            <a:lvl4pPr algn="ctr" rtl="0" eaLnBrk="0" fontAlgn="base" hangingPunct="0">
              <a:spcBef>
                <a:spcPct val="0"/>
              </a:spcBef>
              <a:spcAft>
                <a:spcPct val="0"/>
              </a:spcAft>
              <a:defRPr sz="4400">
                <a:solidFill>
                  <a:schemeClr val="tx2"/>
                </a:solidFill>
                <a:latin typeface="Arial" pitchFamily="34" charset="0"/>
                <a:ea typeface="宋体" pitchFamily="2" charset="-122"/>
                <a:sym typeface="Arial" panose="020B0604020202020204" pitchFamily="34" charset="0"/>
              </a:defRPr>
            </a:lvl4pPr>
            <a:lvl5pPr algn="ctr" rtl="0" eaLnBrk="0" fontAlgn="base" hangingPunct="0">
              <a:spcBef>
                <a:spcPct val="0"/>
              </a:spcBef>
              <a:spcAft>
                <a:spcPct val="0"/>
              </a:spcAft>
              <a:defRPr sz="4400">
                <a:solidFill>
                  <a:schemeClr val="tx2"/>
                </a:solidFill>
                <a:latin typeface="Arial" pitchFamily="34" charset="0"/>
                <a:ea typeface="宋体" pitchFamily="2" charset="-122"/>
                <a:sym typeface="Arial" panose="020B0604020202020204" pitchFamily="34" charset="0"/>
              </a:defRPr>
            </a:lvl5pPr>
            <a:lvl6pPr marL="457200" algn="ctr" rtl="0" fontAlgn="base">
              <a:spcBef>
                <a:spcPct val="0"/>
              </a:spcBef>
              <a:spcAft>
                <a:spcPct val="0"/>
              </a:spcAft>
              <a:defRPr sz="4400">
                <a:solidFill>
                  <a:schemeClr val="tx2"/>
                </a:solidFill>
                <a:latin typeface="Arial" pitchFamily="34" charset="0"/>
                <a:ea typeface="宋体" pitchFamily="2" charset="-122"/>
                <a:sym typeface="Arial" pitchFamily="34" charset="0"/>
              </a:defRPr>
            </a:lvl6pPr>
            <a:lvl7pPr marL="914400" algn="ctr" rtl="0" fontAlgn="base">
              <a:spcBef>
                <a:spcPct val="0"/>
              </a:spcBef>
              <a:spcAft>
                <a:spcPct val="0"/>
              </a:spcAft>
              <a:defRPr sz="4400">
                <a:solidFill>
                  <a:schemeClr val="tx2"/>
                </a:solidFill>
                <a:latin typeface="Arial" pitchFamily="34" charset="0"/>
                <a:ea typeface="宋体" pitchFamily="2" charset="-122"/>
                <a:sym typeface="Arial" pitchFamily="34" charset="0"/>
              </a:defRPr>
            </a:lvl7pPr>
            <a:lvl8pPr marL="1371600" algn="ctr" rtl="0" fontAlgn="base">
              <a:spcBef>
                <a:spcPct val="0"/>
              </a:spcBef>
              <a:spcAft>
                <a:spcPct val="0"/>
              </a:spcAft>
              <a:defRPr sz="4400">
                <a:solidFill>
                  <a:schemeClr val="tx2"/>
                </a:solidFill>
                <a:latin typeface="Arial" pitchFamily="34" charset="0"/>
                <a:ea typeface="宋体" pitchFamily="2" charset="-122"/>
                <a:sym typeface="Arial" pitchFamily="34" charset="0"/>
              </a:defRPr>
            </a:lvl8pPr>
            <a:lvl9pPr marL="1828800" algn="ctr" rtl="0" fontAlgn="base">
              <a:spcBef>
                <a:spcPct val="0"/>
              </a:spcBef>
              <a:spcAft>
                <a:spcPct val="0"/>
              </a:spcAft>
              <a:defRPr sz="4400">
                <a:solidFill>
                  <a:schemeClr val="tx2"/>
                </a:solidFill>
                <a:latin typeface="Arial" pitchFamily="34" charset="0"/>
                <a:ea typeface="宋体" pitchFamily="2" charset="-122"/>
                <a:sym typeface="Arial" pitchFamily="34" charset="0"/>
              </a:defRPr>
            </a:lvl9pPr>
          </a:lstStyle>
          <a:p>
            <a:pPr algn="l" eaLnBrk="1" hangingPunct="1">
              <a:lnSpc>
                <a:spcPct val="150000"/>
              </a:lnSpc>
              <a:buFontTx/>
            </a:pPr>
            <a:r>
              <a:rPr lang="zh-CN" altLang="en-US" sz="3200" kern="0" dirty="0">
                <a:latin typeface="华文楷体" panose="02010600040101010101" pitchFamily="2" charset="-122"/>
                <a:ea typeface="华文楷体" panose="02010600040101010101" pitchFamily="2" charset="-122"/>
                <a:sym typeface="宋体" panose="02010600030101010101" pitchFamily="2" charset="-122"/>
              </a:rPr>
              <a:t>研究难点</a:t>
            </a:r>
            <a:endParaRPr lang="zh-CN" altLang="en-US" sz="3200" kern="0" dirty="0">
              <a:solidFill>
                <a:srgbClr val="FF0000"/>
              </a:solidFill>
              <a:latin typeface="华文楷体" panose="02010600040101010101" pitchFamily="2" charset="-122"/>
              <a:ea typeface="华文楷体" panose="02010600040101010101" pitchFamily="2" charset="-122"/>
              <a:sym typeface="宋体" panose="02010600030101010101" pitchFamily="2" charset="-122"/>
            </a:endParaRPr>
          </a:p>
        </p:txBody>
      </p:sp>
      <p:grpSp>
        <p:nvGrpSpPr>
          <p:cNvPr id="5" name="组合 4">
            <a:extLst>
              <a:ext uri="{FF2B5EF4-FFF2-40B4-BE49-F238E27FC236}">
                <a16:creationId xmlns:a16="http://schemas.microsoft.com/office/drawing/2014/main" id="{BD508D73-CE09-174A-B613-3FC40AB9FA25}"/>
              </a:ext>
            </a:extLst>
          </p:cNvPr>
          <p:cNvGrpSpPr/>
          <p:nvPr/>
        </p:nvGrpSpPr>
        <p:grpSpPr>
          <a:xfrm>
            <a:off x="179695" y="2038728"/>
            <a:ext cx="3781842" cy="3118392"/>
            <a:chOff x="179695" y="2038728"/>
            <a:chExt cx="3781842" cy="3118392"/>
          </a:xfrm>
        </p:grpSpPr>
        <p:sp>
          <p:nvSpPr>
            <p:cNvPr id="18" name="Shape 1653">
              <a:extLst>
                <a:ext uri="{FF2B5EF4-FFF2-40B4-BE49-F238E27FC236}">
                  <a16:creationId xmlns:a16="http://schemas.microsoft.com/office/drawing/2014/main" id="{9E791309-1F74-594E-B378-FAEE8B5E0D20}"/>
                </a:ext>
              </a:extLst>
            </p:cNvPr>
            <p:cNvSpPr/>
            <p:nvPr/>
          </p:nvSpPr>
          <p:spPr>
            <a:xfrm>
              <a:off x="2165358" y="5051300"/>
              <a:ext cx="105820" cy="10582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12700">
              <a:miter lim="400000"/>
            </a:ln>
          </p:spPr>
          <p:txBody>
            <a:bodyPr lIns="0" tIns="0" rIns="0" bIns="0"/>
            <a:lstStyle/>
            <a:p>
              <a:pPr lvl="0">
                <a:lnSpc>
                  <a:spcPct val="120000"/>
                </a:lnSpc>
              </a:pPr>
              <a:endParaRPr sz="1600">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4" name="组合 3">
              <a:extLst>
                <a:ext uri="{FF2B5EF4-FFF2-40B4-BE49-F238E27FC236}">
                  <a16:creationId xmlns:a16="http://schemas.microsoft.com/office/drawing/2014/main" id="{D2AFCBE5-00B9-F04B-8BF3-47BFB77A2394}"/>
                </a:ext>
              </a:extLst>
            </p:cNvPr>
            <p:cNvGrpSpPr/>
            <p:nvPr/>
          </p:nvGrpSpPr>
          <p:grpSpPr>
            <a:xfrm>
              <a:off x="179695" y="2038728"/>
              <a:ext cx="3781842" cy="3033477"/>
              <a:chOff x="179695" y="2038728"/>
              <a:chExt cx="3781842" cy="3033477"/>
            </a:xfrm>
          </p:grpSpPr>
          <p:sp>
            <p:nvSpPr>
              <p:cNvPr id="8" name="Text Placeholder 3">
                <a:extLst>
                  <a:ext uri="{FF2B5EF4-FFF2-40B4-BE49-F238E27FC236}">
                    <a16:creationId xmlns:a16="http://schemas.microsoft.com/office/drawing/2014/main" id="{2C9C74B2-EE97-B940-8A4A-2F5A3290AF9B}"/>
                  </a:ext>
                </a:extLst>
              </p:cNvPr>
              <p:cNvSpPr txBox="1">
                <a:spLocks/>
              </p:cNvSpPr>
              <p:nvPr/>
            </p:nvSpPr>
            <p:spPr>
              <a:xfrm>
                <a:off x="179695" y="3393108"/>
                <a:ext cx="1795233" cy="517065"/>
              </a:xfrm>
              <a:prstGeom prst="rect">
                <a:avLst/>
              </a:prstGeom>
            </p:spPr>
            <p:txBody>
              <a:bodyPr wrap="square" lIns="0" tIns="0" rIns="0" bIns="0" anchor="ctr">
                <a:sp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lnSpc>
                    <a:spcPts val="1800"/>
                  </a:lnSpc>
                  <a:buNone/>
                </a:pPr>
                <a:r>
                  <a:rPr lang="zh-CN" altLang="en-US" sz="1800" dirty="0">
                    <a:latin typeface="Arial" panose="020B0604020202020204" pitchFamily="34" charset="0"/>
                    <a:ea typeface="微软雅黑" panose="020B0503020204020204" pitchFamily="34" charset="-122"/>
                    <a:cs typeface="+mn-ea"/>
                    <a:sym typeface="Arial" panose="020B0604020202020204" pitchFamily="34" charset="0"/>
                  </a:rPr>
                  <a:t>网络中资源</a:t>
                </a:r>
                <a:endParaRPr lang="en-US" altLang="zh-CN" sz="1800" dirty="0">
                  <a:latin typeface="Arial" panose="020B0604020202020204" pitchFamily="34" charset="0"/>
                  <a:ea typeface="微软雅黑" panose="020B0503020204020204" pitchFamily="34" charset="-122"/>
                  <a:cs typeface="+mn-ea"/>
                  <a:sym typeface="Arial" panose="020B0604020202020204" pitchFamily="34" charset="0"/>
                </a:endParaRPr>
              </a:p>
              <a:p>
                <a:pPr marL="0" indent="0" algn="r">
                  <a:lnSpc>
                    <a:spcPts val="1800"/>
                  </a:lnSpc>
                  <a:buNone/>
                </a:pPr>
                <a:r>
                  <a:rPr lang="zh-CN" altLang="en-US" sz="1800" dirty="0">
                    <a:solidFill>
                      <a:srgbClr val="FF0000"/>
                    </a:solidFill>
                    <a:latin typeface="Arial" panose="020B0604020202020204" pitchFamily="34" charset="0"/>
                    <a:ea typeface="微软雅黑" panose="020B0503020204020204" pitchFamily="34" charset="-122"/>
                    <a:cs typeface="+mn-ea"/>
                    <a:sym typeface="Arial" panose="020B0604020202020204" pitchFamily="34" charset="0"/>
                  </a:rPr>
                  <a:t>分离</a:t>
                </a:r>
                <a:r>
                  <a:rPr lang="zh-CN" altLang="en-US" sz="1800" dirty="0">
                    <a:latin typeface="Arial" panose="020B0604020202020204" pitchFamily="34" charset="0"/>
                    <a:ea typeface="微软雅黑" panose="020B0503020204020204" pitchFamily="34" charset="-122"/>
                    <a:cs typeface="+mn-ea"/>
                    <a:sym typeface="Arial" panose="020B0604020202020204" pitchFamily="34" charset="0"/>
                  </a:rPr>
                  <a:t>传输</a:t>
                </a:r>
              </a:p>
            </p:txBody>
          </p:sp>
          <p:sp>
            <p:nvSpPr>
              <p:cNvPr id="10" name="Shape 1626">
                <a:extLst>
                  <a:ext uri="{FF2B5EF4-FFF2-40B4-BE49-F238E27FC236}">
                    <a16:creationId xmlns:a16="http://schemas.microsoft.com/office/drawing/2014/main" id="{2C7353A1-00A1-1740-9C19-CA069C18DD92}"/>
                  </a:ext>
                </a:extLst>
              </p:cNvPr>
              <p:cNvSpPr/>
              <p:nvPr/>
            </p:nvSpPr>
            <p:spPr>
              <a:xfrm flipV="1">
                <a:off x="2216431" y="3713422"/>
                <a:ext cx="0" cy="1358783"/>
              </a:xfrm>
              <a:prstGeom prst="line">
                <a:avLst/>
              </a:prstGeom>
              <a:ln w="12700">
                <a:solidFill>
                  <a:srgbClr val="A6AAA9"/>
                </a:solidFill>
                <a:miter lim="400000"/>
              </a:ln>
            </p:spPr>
            <p:txBody>
              <a:bodyPr lIns="23262" tIns="23262" rIns="23262" bIns="23262" anchor="ctr"/>
              <a:lstStyle/>
              <a:p>
                <a:pPr lvl="0"/>
                <a:endParaRPr sz="1600">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50" name="组合 49">
                <a:extLst>
                  <a:ext uri="{FF2B5EF4-FFF2-40B4-BE49-F238E27FC236}">
                    <a16:creationId xmlns:a16="http://schemas.microsoft.com/office/drawing/2014/main" id="{2E72C98B-F483-2644-B684-1431CA406FDD}"/>
                  </a:ext>
                </a:extLst>
              </p:cNvPr>
              <p:cNvGrpSpPr/>
              <p:nvPr/>
            </p:nvGrpSpPr>
            <p:grpSpPr>
              <a:xfrm>
                <a:off x="2024691" y="3401866"/>
                <a:ext cx="387159" cy="387159"/>
                <a:chOff x="2024691" y="3107292"/>
                <a:chExt cx="387159" cy="387159"/>
              </a:xfrm>
            </p:grpSpPr>
            <p:sp>
              <p:nvSpPr>
                <p:cNvPr id="14" name="Shape 1630">
                  <a:extLst>
                    <a:ext uri="{FF2B5EF4-FFF2-40B4-BE49-F238E27FC236}">
                      <a16:creationId xmlns:a16="http://schemas.microsoft.com/office/drawing/2014/main" id="{90AE8D2D-25BD-8C4A-B894-3D6459477F18}"/>
                    </a:ext>
                  </a:extLst>
                </p:cNvPr>
                <p:cNvSpPr/>
                <p:nvPr/>
              </p:nvSpPr>
              <p:spPr>
                <a:xfrm>
                  <a:off x="2024691" y="3107292"/>
                  <a:ext cx="387159" cy="38715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70C0"/>
                </a:solidFill>
                <a:ln w="12700" cap="flat">
                  <a:noFill/>
                  <a:miter lim="400000"/>
                </a:ln>
                <a:effectLst/>
              </p:spPr>
              <p:txBody>
                <a:bodyPr wrap="square" lIns="17447" tIns="17447" rIns="17447" bIns="17447" numCol="1" anchor="ctr">
                  <a:noAutofit/>
                </a:bodyPr>
                <a:lstStyle/>
                <a:p>
                  <a:pPr lvl="0">
                    <a:lnSpc>
                      <a:spcPct val="120000"/>
                    </a:lnSpc>
                  </a:pPr>
                  <a:endParaRPr sz="16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0" name="Text Placeholder 4">
                  <a:extLst>
                    <a:ext uri="{FF2B5EF4-FFF2-40B4-BE49-F238E27FC236}">
                      <a16:creationId xmlns:a16="http://schemas.microsoft.com/office/drawing/2014/main" id="{D763C2C3-6C27-3E43-B864-00A9C57DC4FC}"/>
                    </a:ext>
                  </a:extLst>
                </p:cNvPr>
                <p:cNvSpPr txBox="1">
                  <a:spLocks/>
                </p:cNvSpPr>
                <p:nvPr/>
              </p:nvSpPr>
              <p:spPr>
                <a:xfrm>
                  <a:off x="2100521" y="3131872"/>
                  <a:ext cx="235494" cy="283037"/>
                </a:xfrm>
                <a:prstGeom prst="rect">
                  <a:avLst/>
                </a:prstGeom>
              </p:spPr>
              <p:txBody>
                <a:bodyPr vert="horz" lIns="0" tIns="0" rIns="0" bIns="0" rtlCol="0" anchor="ctr">
                  <a:normAutofit/>
                </a:bodyPr>
                <a:lstStyle>
                  <a:lvl1pPr marL="0" indent="0" algn="l" defTabSz="914400" rtl="0" eaLnBrk="1" latinLnBrk="0" hangingPunct="1">
                    <a:lnSpc>
                      <a:spcPts val="1400"/>
                    </a:lnSpc>
                    <a:spcBef>
                      <a:spcPts val="1000"/>
                    </a:spcBef>
                    <a:buFont typeface="Arial" panose="020B0604020202020204" pitchFamily="34" charset="0"/>
                    <a:buNone/>
                    <a:defRPr sz="10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en Sans "/>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Open Sans "/>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20000"/>
                    </a:lnSpc>
                  </a:pPr>
                  <a:r>
                    <a:rPr lang="id-ID" sz="1400"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01</a:t>
                  </a:r>
                </a:p>
              </p:txBody>
            </p:sp>
          </p:grpSp>
          <p:pic>
            <p:nvPicPr>
              <p:cNvPr id="39" name="图片 38">
                <a:extLst>
                  <a:ext uri="{FF2B5EF4-FFF2-40B4-BE49-F238E27FC236}">
                    <a16:creationId xmlns:a16="http://schemas.microsoft.com/office/drawing/2014/main" id="{F3674DFB-3365-0D4C-8618-D06947EEB48A}"/>
                  </a:ext>
                </a:extLst>
              </p:cNvPr>
              <p:cNvPicPr>
                <a:picLocks noChangeAspect="1"/>
              </p:cNvPicPr>
              <p:nvPr/>
            </p:nvPicPr>
            <p:blipFill>
              <a:blip r:embed="rId3"/>
              <a:stretch>
                <a:fillRect/>
              </a:stretch>
            </p:blipFill>
            <p:spPr>
              <a:xfrm>
                <a:off x="325948" y="2038728"/>
                <a:ext cx="3635589" cy="1146230"/>
              </a:xfrm>
              <a:prstGeom prst="rect">
                <a:avLst/>
              </a:prstGeom>
            </p:spPr>
          </p:pic>
        </p:grpSp>
      </p:grpSp>
      <p:grpSp>
        <p:nvGrpSpPr>
          <p:cNvPr id="48" name="组合 47"/>
          <p:cNvGrpSpPr/>
          <p:nvPr/>
        </p:nvGrpSpPr>
        <p:grpSpPr>
          <a:xfrm>
            <a:off x="160845" y="5768702"/>
            <a:ext cx="1694896" cy="779071"/>
            <a:chOff x="7270758" y="2817800"/>
            <a:chExt cx="1787317" cy="1027008"/>
          </a:xfrm>
          <a:solidFill>
            <a:srgbClr val="FFC000">
              <a:alpha val="60000"/>
            </a:srgbClr>
          </a:solidFill>
        </p:grpSpPr>
        <p:sp>
          <p:nvSpPr>
            <p:cNvPr id="51" name="Shape 1625">
              <a:extLst>
                <a:ext uri="{FF2B5EF4-FFF2-40B4-BE49-F238E27FC236}">
                  <a16:creationId xmlns:a16="http://schemas.microsoft.com/office/drawing/2014/main" id="{8E696FBA-5EE0-7D44-BEF0-094F1A061637}"/>
                </a:ext>
              </a:extLst>
            </p:cNvPr>
            <p:cNvSpPr/>
            <p:nvPr/>
          </p:nvSpPr>
          <p:spPr>
            <a:xfrm>
              <a:off x="7270758" y="2817800"/>
              <a:ext cx="1787317" cy="102700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0070C0">
                <a:alpha val="31000"/>
              </a:srgbClr>
            </a:solidFill>
            <a:ln w="12700">
              <a:miter lim="400000"/>
            </a:ln>
          </p:spPr>
          <p:txBody>
            <a:bodyPr lIns="0" tIns="0" rIns="0" bIns="0"/>
            <a:lstStyle/>
            <a:p>
              <a:pPr lvl="0">
                <a:lnSpc>
                  <a:spcPct val="120000"/>
                </a:lnSpc>
              </a:pPr>
              <a:endParaRPr sz="16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3" name="Text Placeholder 3">
              <a:extLst>
                <a:ext uri="{FF2B5EF4-FFF2-40B4-BE49-F238E27FC236}">
                  <a16:creationId xmlns:a16="http://schemas.microsoft.com/office/drawing/2014/main" id="{6BC3558B-D338-1349-A93D-71D2D3BAA6AA}"/>
                </a:ext>
              </a:extLst>
            </p:cNvPr>
            <p:cNvSpPr txBox="1">
              <a:spLocks/>
            </p:cNvSpPr>
            <p:nvPr/>
          </p:nvSpPr>
          <p:spPr>
            <a:xfrm>
              <a:off x="7380194" y="3101448"/>
              <a:ext cx="1568447" cy="374338"/>
            </a:xfrm>
            <a:prstGeom prst="rect">
              <a:avLst/>
            </a:prstGeom>
            <a:noFill/>
          </p:spPr>
          <p:txBody>
            <a:bodyPr vert="horz" lIns="0" tIns="0" rIns="0" bIns="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75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en Sans "/>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Open Sans "/>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30000"/>
                </a:lnSpc>
              </a:pPr>
              <a:r>
                <a:rPr lang="en-US" altLang="zh-CN" sz="1800" b="1" dirty="0">
                  <a:latin typeface="Arial" panose="020B0604020202020204" pitchFamily="34" charset="0"/>
                  <a:ea typeface="微软雅黑" panose="020B0503020204020204" pitchFamily="34" charset="-122"/>
                  <a:cs typeface="+mn-ea"/>
                  <a:sym typeface="Arial" panose="020B0604020202020204" pitchFamily="34" charset="0"/>
                </a:rPr>
                <a:t>traffic</a:t>
              </a:r>
              <a:endParaRPr lang="id-ID" sz="1800" b="1" dirty="0">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23" name="组合 22"/>
          <p:cNvGrpSpPr/>
          <p:nvPr/>
        </p:nvGrpSpPr>
        <p:grpSpPr>
          <a:xfrm>
            <a:off x="1768699" y="3167206"/>
            <a:ext cx="6118440" cy="3603483"/>
            <a:chOff x="1768699" y="3167206"/>
            <a:chExt cx="6118440" cy="3603483"/>
          </a:xfrm>
        </p:grpSpPr>
        <p:pic>
          <p:nvPicPr>
            <p:cNvPr id="54" name="图片 53"/>
            <p:cNvPicPr>
              <a:picLocks noChangeAspect="1"/>
            </p:cNvPicPr>
            <p:nvPr/>
          </p:nvPicPr>
          <p:blipFill>
            <a:blip r:embed="rId4">
              <a:clrChange>
                <a:clrFrom>
                  <a:srgbClr val="FFFFFF"/>
                </a:clrFrom>
                <a:clrTo>
                  <a:srgbClr val="FFFFFF">
                    <a:alpha val="0"/>
                  </a:srgbClr>
                </a:clrTo>
              </a:clrChange>
            </a:blip>
            <a:stretch>
              <a:fillRect/>
            </a:stretch>
          </p:blipFill>
          <p:spPr>
            <a:xfrm>
              <a:off x="4644005" y="3167206"/>
              <a:ext cx="3243134" cy="3603483"/>
            </a:xfrm>
            <a:prstGeom prst="rect">
              <a:avLst/>
            </a:prstGeom>
          </p:spPr>
        </p:pic>
        <p:grpSp>
          <p:nvGrpSpPr>
            <p:cNvPr id="20" name="组合 19"/>
            <p:cNvGrpSpPr/>
            <p:nvPr/>
          </p:nvGrpSpPr>
          <p:grpSpPr>
            <a:xfrm>
              <a:off x="1768699" y="4272438"/>
              <a:ext cx="2186123" cy="1874961"/>
              <a:chOff x="1768699" y="4272438"/>
              <a:chExt cx="2186123" cy="1874961"/>
            </a:xfrm>
          </p:grpSpPr>
          <p:sp>
            <p:nvSpPr>
              <p:cNvPr id="11" name="Shape 1627">
                <a:extLst>
                  <a:ext uri="{FF2B5EF4-FFF2-40B4-BE49-F238E27FC236}">
                    <a16:creationId xmlns:a16="http://schemas.microsoft.com/office/drawing/2014/main" id="{D9326355-B133-7E4D-83DA-EE5F19DDD21D}"/>
                  </a:ext>
                </a:extLst>
              </p:cNvPr>
              <p:cNvSpPr/>
              <p:nvPr/>
            </p:nvSpPr>
            <p:spPr>
              <a:xfrm flipH="1">
                <a:off x="3761247" y="4365065"/>
                <a:ext cx="0" cy="1327113"/>
              </a:xfrm>
              <a:prstGeom prst="line">
                <a:avLst/>
              </a:prstGeom>
              <a:ln w="12700">
                <a:solidFill>
                  <a:srgbClr val="A6AAA9"/>
                </a:solidFill>
                <a:miter lim="400000"/>
              </a:ln>
            </p:spPr>
            <p:txBody>
              <a:bodyPr lIns="23262" tIns="23262" rIns="23262" bIns="23262" anchor="ctr"/>
              <a:lstStyle/>
              <a:p>
                <a:pPr lvl="0"/>
                <a:endParaRPr sz="16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9" name="Shape 1654">
                <a:extLst>
                  <a:ext uri="{FF2B5EF4-FFF2-40B4-BE49-F238E27FC236}">
                    <a16:creationId xmlns:a16="http://schemas.microsoft.com/office/drawing/2014/main" id="{0B960E66-5B2F-1448-AD07-F82E09DA7D6E}"/>
                  </a:ext>
                </a:extLst>
              </p:cNvPr>
              <p:cNvSpPr/>
              <p:nvPr/>
            </p:nvSpPr>
            <p:spPr>
              <a:xfrm>
                <a:off x="3678927" y="4272438"/>
                <a:ext cx="164632" cy="1646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12700">
                <a:miter lim="400000"/>
              </a:ln>
            </p:spPr>
            <p:txBody>
              <a:bodyPr lIns="0" tIns="0" rIns="0" bIns="0"/>
              <a:lstStyle/>
              <a:p>
                <a:pPr lvl="0">
                  <a:lnSpc>
                    <a:spcPct val="120000"/>
                  </a:lnSpc>
                </a:pPr>
                <a:endParaRPr sz="16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4" name="Text Placeholder 3">
                <a:extLst>
                  <a:ext uri="{FF2B5EF4-FFF2-40B4-BE49-F238E27FC236}">
                    <a16:creationId xmlns:a16="http://schemas.microsoft.com/office/drawing/2014/main" id="{E8B4B9E2-7C09-D949-88CD-0E53DABEF2A4}"/>
                  </a:ext>
                </a:extLst>
              </p:cNvPr>
              <p:cNvSpPr txBox="1">
                <a:spLocks/>
              </p:cNvSpPr>
              <p:nvPr/>
            </p:nvSpPr>
            <p:spPr>
              <a:xfrm>
                <a:off x="1768699" y="5557494"/>
                <a:ext cx="1795232" cy="589905"/>
              </a:xfrm>
              <a:prstGeom prst="rect">
                <a:avLst/>
              </a:prstGeom>
            </p:spPr>
            <p:txBody>
              <a:bodyPr vert="horz" wrap="square" lIns="0" tIns="0" rIns="0" bIns="0" rtlCol="0" anchor="ctr">
                <a:spAutoFit/>
              </a:bodyPr>
              <a:lstStyle>
                <a:lvl1pPr marL="0" indent="0" algn="l" defTabSz="914400" rtl="0" eaLnBrk="1" latinLnBrk="0" hangingPunct="1">
                  <a:lnSpc>
                    <a:spcPct val="90000"/>
                  </a:lnSpc>
                  <a:spcBef>
                    <a:spcPts val="1000"/>
                  </a:spcBef>
                  <a:buFont typeface="Arial" panose="020B0604020202020204" pitchFamily="34" charset="0"/>
                  <a:buNone/>
                  <a:defRPr sz="175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en Sans "/>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Open Sans "/>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lnSpc>
                    <a:spcPts val="1800"/>
                  </a:lnSpc>
                </a:pPr>
                <a:r>
                  <a:rPr lang="zh-CN" altLang="en-US" sz="1800" dirty="0">
                    <a:latin typeface="Arial" panose="020B0604020202020204" pitchFamily="34" charset="0"/>
                    <a:ea typeface="微软雅黑" panose="020B0503020204020204" pitchFamily="34" charset="-122"/>
                    <a:cs typeface="+mn-ea"/>
                    <a:sym typeface="Arial" panose="020B0604020202020204" pitchFamily="34" charset="0"/>
                  </a:rPr>
                  <a:t>资源数目庞大</a:t>
                </a:r>
                <a:endParaRPr lang="en-US" altLang="zh-CN" sz="1800" dirty="0">
                  <a:latin typeface="Arial" panose="020B0604020202020204" pitchFamily="34" charset="0"/>
                  <a:ea typeface="微软雅黑" panose="020B0503020204020204" pitchFamily="34" charset="-122"/>
                  <a:cs typeface="+mn-ea"/>
                  <a:sym typeface="Arial" panose="020B0604020202020204" pitchFamily="34" charset="0"/>
                </a:endParaRPr>
              </a:p>
              <a:p>
                <a:pPr algn="r">
                  <a:lnSpc>
                    <a:spcPts val="1800"/>
                  </a:lnSpc>
                </a:pPr>
                <a:r>
                  <a:rPr lang="zh-CN" altLang="en-US" sz="1800" dirty="0">
                    <a:latin typeface="Arial" panose="020B0604020202020204" pitchFamily="34" charset="0"/>
                    <a:ea typeface="微软雅黑" panose="020B0503020204020204" pitchFamily="34" charset="-122"/>
                    <a:cs typeface="+mn-ea"/>
                    <a:sym typeface="Arial" panose="020B0604020202020204" pitchFamily="34" charset="0"/>
                  </a:rPr>
                  <a:t>难以表征</a:t>
                </a:r>
                <a:endParaRPr lang="en-US" altLang="zh-CN" sz="1800" dirty="0">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47" name="组合 46">
                <a:extLst>
                  <a:ext uri="{FF2B5EF4-FFF2-40B4-BE49-F238E27FC236}">
                    <a16:creationId xmlns:a16="http://schemas.microsoft.com/office/drawing/2014/main" id="{1A880213-E9CA-A54F-843A-967B7D0FC099}"/>
                  </a:ext>
                </a:extLst>
              </p:cNvPr>
              <p:cNvGrpSpPr/>
              <p:nvPr/>
            </p:nvGrpSpPr>
            <p:grpSpPr>
              <a:xfrm>
                <a:off x="3567663" y="5631593"/>
                <a:ext cx="387159" cy="387159"/>
                <a:chOff x="3564602" y="1916895"/>
                <a:chExt cx="387159" cy="387159"/>
              </a:xfrm>
            </p:grpSpPr>
            <p:sp>
              <p:nvSpPr>
                <p:cNvPr id="15" name="Shape 1636">
                  <a:extLst>
                    <a:ext uri="{FF2B5EF4-FFF2-40B4-BE49-F238E27FC236}">
                      <a16:creationId xmlns:a16="http://schemas.microsoft.com/office/drawing/2014/main" id="{631EC7BA-2451-E142-A728-61B1D230407E}"/>
                    </a:ext>
                  </a:extLst>
                </p:cNvPr>
                <p:cNvSpPr/>
                <p:nvPr/>
              </p:nvSpPr>
              <p:spPr>
                <a:xfrm>
                  <a:off x="3564602" y="1916895"/>
                  <a:ext cx="387159" cy="38715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70C0"/>
                </a:solidFill>
                <a:ln w="12700" cap="flat">
                  <a:noFill/>
                  <a:miter lim="400000"/>
                </a:ln>
                <a:effectLst/>
              </p:spPr>
              <p:txBody>
                <a:bodyPr wrap="square" lIns="17447" tIns="17447" rIns="17447" bIns="17447" numCol="1" anchor="ctr">
                  <a:noAutofit/>
                </a:bodyPr>
                <a:lstStyle/>
                <a:p>
                  <a:pPr lvl="0">
                    <a:lnSpc>
                      <a:spcPct val="120000"/>
                    </a:lnSpc>
                  </a:pPr>
                  <a:endParaRPr sz="16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1" name="Text Placeholder 4">
                  <a:extLst>
                    <a:ext uri="{FF2B5EF4-FFF2-40B4-BE49-F238E27FC236}">
                      <a16:creationId xmlns:a16="http://schemas.microsoft.com/office/drawing/2014/main" id="{5EC62C34-91B8-4D4E-A83A-74863D6B6F43}"/>
                    </a:ext>
                  </a:extLst>
                </p:cNvPr>
                <p:cNvSpPr txBox="1">
                  <a:spLocks/>
                </p:cNvSpPr>
                <p:nvPr/>
              </p:nvSpPr>
              <p:spPr>
                <a:xfrm>
                  <a:off x="3640438" y="1993883"/>
                  <a:ext cx="235494" cy="283037"/>
                </a:xfrm>
                <a:prstGeom prst="rect">
                  <a:avLst/>
                </a:prstGeom>
              </p:spPr>
              <p:txBody>
                <a:bodyPr vert="horz" lIns="0" tIns="0" rIns="0" bIns="0" rtlCol="0" anchor="ctr">
                  <a:normAutofit/>
                </a:bodyPr>
                <a:lstStyle>
                  <a:lvl1pPr marL="0" indent="0" algn="l" defTabSz="914400" rtl="0" eaLnBrk="1" latinLnBrk="0" hangingPunct="1">
                    <a:lnSpc>
                      <a:spcPts val="1400"/>
                    </a:lnSpc>
                    <a:spcBef>
                      <a:spcPts val="1000"/>
                    </a:spcBef>
                    <a:buFont typeface="Arial" panose="020B0604020202020204" pitchFamily="34" charset="0"/>
                    <a:buNone/>
                    <a:defRPr sz="10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en Sans "/>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Open Sans "/>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20000"/>
                    </a:lnSpc>
                  </a:pPr>
                  <a:r>
                    <a:rPr lang="id-ID" sz="1400"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02</a:t>
                  </a:r>
                </a:p>
              </p:txBody>
            </p:sp>
          </p:grpSp>
        </p:grpSp>
      </p:grpSp>
    </p:spTree>
    <p:extLst>
      <p:ext uri="{BB962C8B-B14F-4D97-AF65-F5344CB8AC3E}">
        <p14:creationId xmlns:p14="http://schemas.microsoft.com/office/powerpoint/2010/main" val="334169361"/>
      </p:ext>
    </p:extLst>
  </p:cSld>
  <p:clrMapOvr>
    <a:masterClrMapping/>
  </p:clrMapOvr>
  <p:transition spd="slow" advTm="10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48"/>
                                        </p:tgtEl>
                                        <p:attrNameLst>
                                          <p:attrName>style.visibility</p:attrName>
                                        </p:attrNameLst>
                                      </p:cBhvr>
                                      <p:to>
                                        <p:strVal val="visible"/>
                                      </p:to>
                                    </p:set>
                                  </p:childTnLst>
                                </p:cTn>
                              </p:par>
                            </p:childTnLst>
                          </p:cTn>
                        </p:par>
                        <p:par>
                          <p:cTn id="7" fill="hold">
                            <p:stCondLst>
                              <p:cond delay="0"/>
                            </p:stCondLst>
                            <p:childTnLst>
                              <p:par>
                                <p:cTn id="8" presetID="22" presetClass="entr" presetSubtype="8" fill="hold" grpId="0" nodeType="after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left)">
                                      <p:cBhvr>
                                        <p:cTn id="10" dur="500"/>
                                        <p:tgtEl>
                                          <p:spTgt spid="7"/>
                                        </p:tgtEl>
                                      </p:cBhvr>
                                    </p:animEffect>
                                  </p:childTnLst>
                                </p:cTn>
                              </p:par>
                            </p:childTnLst>
                          </p:cTn>
                        </p:par>
                        <p:par>
                          <p:cTn id="11" fill="hold">
                            <p:stCondLst>
                              <p:cond delay="500"/>
                            </p:stCondLst>
                            <p:childTnLst>
                              <p:par>
                                <p:cTn id="12" presetID="1" presetClass="entr" presetSubtype="0" fill="hold" nodeType="afterEffect">
                                  <p:stCondLst>
                                    <p:cond delay="0"/>
                                  </p:stCondLst>
                                  <p:childTnLst>
                                    <p:set>
                                      <p:cBhvr>
                                        <p:cTn id="13" dur="1" fill="hold">
                                          <p:stCondLst>
                                            <p:cond delay="0"/>
                                          </p:stCondLst>
                                        </p:cTn>
                                        <p:tgtEl>
                                          <p:spTgt spid="2"/>
                                        </p:tgtEl>
                                        <p:attrNameLst>
                                          <p:attrName>style.visibility</p:attrName>
                                        </p:attrNameLst>
                                      </p:cBhvr>
                                      <p:to>
                                        <p:strVal val="visible"/>
                                      </p:to>
                                    </p:set>
                                  </p:childTnLst>
                                </p:cTn>
                              </p:par>
                            </p:childTnLst>
                          </p:cTn>
                        </p:par>
                        <p:par>
                          <p:cTn id="14" fill="hold">
                            <p:stCondLst>
                              <p:cond delay="500"/>
                            </p:stCondLst>
                            <p:childTnLst>
                              <p:par>
                                <p:cTn id="15" presetID="1" presetClass="entr" presetSubtype="0" fill="hold" nodeType="after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par>
                          <p:cTn id="17" fill="hold">
                            <p:stCondLst>
                              <p:cond delay="500"/>
                            </p:stCondLst>
                            <p:childTnLst>
                              <p:par>
                                <p:cTn id="18" presetID="1" presetClass="entr" presetSubtype="0" fill="hold" nodeType="afterEffect">
                                  <p:stCondLst>
                                    <p:cond delay="200"/>
                                  </p:stCondLst>
                                  <p:childTnLst>
                                    <p:set>
                                      <p:cBhvr>
                                        <p:cTn id="19" dur="1" fill="hold">
                                          <p:stCondLst>
                                            <p:cond delay="0"/>
                                          </p:stCondLst>
                                        </p:cTn>
                                        <p:tgtEl>
                                          <p:spTgt spid="23"/>
                                        </p:tgtEl>
                                        <p:attrNameLst>
                                          <p:attrName>style.visibility</p:attrName>
                                        </p:attrNameLst>
                                      </p:cBhvr>
                                      <p:to>
                                        <p:strVal val="visible"/>
                                      </p:to>
                                    </p:set>
                                  </p:childTnLst>
                                </p:cTn>
                              </p:par>
                            </p:childTnLst>
                          </p:cTn>
                        </p:par>
                        <p:par>
                          <p:cTn id="20" fill="hold">
                            <p:stCondLst>
                              <p:cond delay="700"/>
                            </p:stCondLst>
                            <p:childTnLst>
                              <p:par>
                                <p:cTn id="21" presetID="1" presetClass="entr" presetSubtype="0" fill="hold" nodeType="afterEffect">
                                  <p:stCondLst>
                                    <p:cond delay="20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8" name="标题 1"/>
          <p:cNvSpPr>
            <a:spLocks noGrp="1" noChangeArrowheads="1"/>
          </p:cNvSpPr>
          <p:nvPr>
            <p:ph type="title" idx="4294967295"/>
          </p:nvPr>
        </p:nvSpPr>
        <p:spPr>
          <a:xfrm>
            <a:off x="466725" y="549275"/>
            <a:ext cx="5473700" cy="647700"/>
          </a:xfrm>
        </p:spPr>
        <p:txBody>
          <a:bodyPr/>
          <a:lstStyle/>
          <a:p>
            <a:pPr algn="l" eaLnBrk="1" hangingPunct="1">
              <a:lnSpc>
                <a:spcPct val="150000"/>
              </a:lnSpc>
            </a:pPr>
            <a:r>
              <a:rPr lang="zh-CN" altLang="en-US" sz="3600" dirty="0">
                <a:latin typeface="华文楷体" panose="02010600040101010101" pitchFamily="2" charset="-122"/>
                <a:ea typeface="华文楷体" panose="02010600040101010101" pitchFamily="2" charset="-122"/>
                <a:sym typeface="宋体" panose="02010600030101010101" pitchFamily="2" charset="-122"/>
              </a:rPr>
              <a:t>目录</a:t>
            </a:r>
            <a:endParaRPr lang="en-US" sz="3600" dirty="0">
              <a:latin typeface="华文楷体" panose="02010600040101010101" pitchFamily="2" charset="-122"/>
              <a:ea typeface="华文楷体" panose="02010600040101010101" pitchFamily="2" charset="-122"/>
              <a:sym typeface="宋体" panose="02010600030101010101" pitchFamily="2" charset="-122"/>
            </a:endParaRPr>
          </a:p>
        </p:txBody>
      </p:sp>
      <p:sp>
        <p:nvSpPr>
          <p:cNvPr id="7173" name="文本框 4"/>
          <p:cNvSpPr>
            <a:spLocks noChangeArrowheads="1"/>
          </p:cNvSpPr>
          <p:nvPr/>
        </p:nvSpPr>
        <p:spPr bwMode="auto">
          <a:xfrm>
            <a:off x="4908550" y="4508500"/>
            <a:ext cx="38893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sz="200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52" name="Text Box 3"/>
          <p:cNvSpPr txBox="1">
            <a:spLocks noChangeArrowheads="1"/>
          </p:cNvSpPr>
          <p:nvPr/>
        </p:nvSpPr>
        <p:spPr bwMode="auto">
          <a:xfrm>
            <a:off x="3375025" y="1941513"/>
            <a:ext cx="184150" cy="365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ko-KR" altLang="en-US">
              <a:latin typeface="Times New Roman" panose="02020603050405020304" pitchFamily="18" charset="0"/>
              <a:ea typeface="Gulim" panose="020B0600000101010101" pitchFamily="34" charset="-127"/>
            </a:endParaRPr>
          </a:p>
        </p:txBody>
      </p:sp>
      <p:sp>
        <p:nvSpPr>
          <p:cNvPr id="6" name="内容占位符 2">
            <a:extLst>
              <a:ext uri="{FF2B5EF4-FFF2-40B4-BE49-F238E27FC236}">
                <a16:creationId xmlns:a16="http://schemas.microsoft.com/office/drawing/2014/main" id="{BEA2E13F-0B55-504E-ADCD-B3B5F4F54589}"/>
              </a:ext>
            </a:extLst>
          </p:cNvPr>
          <p:cNvSpPr txBox="1">
            <a:spLocks noChangeArrowheads="1"/>
          </p:cNvSpPr>
          <p:nvPr/>
        </p:nvSpPr>
        <p:spPr bwMode="auto">
          <a:xfrm>
            <a:off x="590695" y="1412860"/>
            <a:ext cx="8229600" cy="4104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0" indent="0" algn="ctr" defTabSz="0" rtl="0" eaLnBrk="0" fontAlgn="base" hangingPunct="0">
              <a:spcBef>
                <a:spcPct val="20000"/>
              </a:spcBef>
              <a:spcAft>
                <a:spcPct val="0"/>
              </a:spcAft>
              <a:buNone/>
              <a:defRPr sz="3200">
                <a:solidFill>
                  <a:schemeClr val="tx1"/>
                </a:solidFill>
                <a:latin typeface="+mn-lt"/>
                <a:ea typeface="+mn-ea"/>
                <a:cs typeface="+mn-cs"/>
                <a:sym typeface="Arial" panose="020B0604020202020204" pitchFamily="34" charset="0"/>
              </a:defRPr>
            </a:lvl1pPr>
            <a:lvl2pPr marL="457200" indent="0" algn="ctr" defTabSz="0" rtl="0" eaLnBrk="0" fontAlgn="base" hangingPunct="0">
              <a:spcBef>
                <a:spcPct val="20000"/>
              </a:spcBef>
              <a:spcAft>
                <a:spcPct val="0"/>
              </a:spcAft>
              <a:buNone/>
              <a:defRPr sz="2800">
                <a:solidFill>
                  <a:schemeClr val="tx1"/>
                </a:solidFill>
                <a:latin typeface="+mn-lt"/>
                <a:ea typeface="+mn-ea"/>
                <a:sym typeface="Arial" panose="020B0604020202020204" pitchFamily="34" charset="0"/>
              </a:defRPr>
            </a:lvl2pPr>
            <a:lvl3pPr marL="914400" indent="0" algn="ctr" defTabSz="0" rtl="0" eaLnBrk="0" fontAlgn="base" hangingPunct="0">
              <a:spcBef>
                <a:spcPct val="20000"/>
              </a:spcBef>
              <a:spcAft>
                <a:spcPct val="0"/>
              </a:spcAft>
              <a:buNone/>
              <a:defRPr sz="2400">
                <a:solidFill>
                  <a:schemeClr val="tx1"/>
                </a:solidFill>
                <a:latin typeface="+mn-lt"/>
                <a:ea typeface="+mn-ea"/>
                <a:sym typeface="Arial" panose="020B0604020202020204" pitchFamily="34" charset="0"/>
              </a:defRPr>
            </a:lvl3pPr>
            <a:lvl4pPr marL="1371600" indent="0" algn="ctr" defTabSz="0" rtl="0" eaLnBrk="0" fontAlgn="base" hangingPunct="0">
              <a:spcBef>
                <a:spcPct val="20000"/>
              </a:spcBef>
              <a:spcAft>
                <a:spcPct val="0"/>
              </a:spcAft>
              <a:buNone/>
              <a:defRPr sz="2000">
                <a:solidFill>
                  <a:schemeClr val="tx1"/>
                </a:solidFill>
                <a:latin typeface="+mn-lt"/>
                <a:ea typeface="+mn-ea"/>
                <a:sym typeface="Arial" panose="020B0604020202020204" pitchFamily="34" charset="0"/>
              </a:defRPr>
            </a:lvl4pPr>
            <a:lvl5pPr marL="1828800" indent="0" algn="ctr" defTabSz="0" rtl="0" eaLnBrk="0" fontAlgn="base" hangingPunct="0">
              <a:spcBef>
                <a:spcPct val="20000"/>
              </a:spcBef>
              <a:spcAft>
                <a:spcPct val="0"/>
              </a:spcAft>
              <a:buNone/>
              <a:defRPr sz="2000">
                <a:solidFill>
                  <a:schemeClr val="tx1"/>
                </a:solidFill>
                <a:latin typeface="+mn-lt"/>
                <a:ea typeface="+mn-ea"/>
                <a:sym typeface="Arial" panose="020B0604020202020204" pitchFamily="34" charset="0"/>
              </a:defRPr>
            </a:lvl5pPr>
            <a:lvl6pPr marL="2286000" indent="0" algn="ctr" defTabSz="0" rtl="0" fontAlgn="base">
              <a:spcBef>
                <a:spcPct val="20000"/>
              </a:spcBef>
              <a:spcAft>
                <a:spcPct val="0"/>
              </a:spcAft>
              <a:buNone/>
              <a:defRPr sz="2000">
                <a:solidFill>
                  <a:schemeClr val="tx1"/>
                </a:solidFill>
                <a:latin typeface="+mn-lt"/>
                <a:ea typeface="+mn-ea"/>
                <a:sym typeface="Arial" pitchFamily="34" charset="0"/>
              </a:defRPr>
            </a:lvl6pPr>
            <a:lvl7pPr marL="2743200" indent="0" algn="ctr" defTabSz="0" rtl="0" fontAlgn="base">
              <a:spcBef>
                <a:spcPct val="20000"/>
              </a:spcBef>
              <a:spcAft>
                <a:spcPct val="0"/>
              </a:spcAft>
              <a:buNone/>
              <a:defRPr sz="2000">
                <a:solidFill>
                  <a:schemeClr val="tx1"/>
                </a:solidFill>
                <a:latin typeface="+mn-lt"/>
                <a:ea typeface="+mn-ea"/>
                <a:sym typeface="Arial" pitchFamily="34" charset="0"/>
              </a:defRPr>
            </a:lvl7pPr>
            <a:lvl8pPr marL="3200400" indent="0" algn="ctr" defTabSz="0" rtl="0" fontAlgn="base">
              <a:spcBef>
                <a:spcPct val="20000"/>
              </a:spcBef>
              <a:spcAft>
                <a:spcPct val="0"/>
              </a:spcAft>
              <a:buNone/>
              <a:defRPr sz="2000">
                <a:solidFill>
                  <a:schemeClr val="tx1"/>
                </a:solidFill>
                <a:latin typeface="+mn-lt"/>
                <a:ea typeface="+mn-ea"/>
                <a:sym typeface="Arial" pitchFamily="34" charset="0"/>
              </a:defRPr>
            </a:lvl8pPr>
            <a:lvl9pPr marL="3657600" indent="0" algn="ctr" defTabSz="0" rtl="0" fontAlgn="base">
              <a:spcBef>
                <a:spcPct val="20000"/>
              </a:spcBef>
              <a:spcAft>
                <a:spcPct val="0"/>
              </a:spcAft>
              <a:buNone/>
              <a:defRPr sz="2000">
                <a:solidFill>
                  <a:schemeClr val="tx1"/>
                </a:solidFill>
                <a:latin typeface="+mn-lt"/>
                <a:ea typeface="+mn-ea"/>
                <a:sym typeface="Arial" pitchFamily="34" charset="0"/>
              </a:defRPr>
            </a:lvl9pPr>
          </a:lstStyle>
          <a:p>
            <a:pPr marL="342900" indent="-342900" algn="l" eaLnBrk="1" hangingPunct="1">
              <a:lnSpc>
                <a:spcPct val="150000"/>
              </a:lnSpc>
              <a:buClr>
                <a:srgbClr val="0070C0"/>
              </a:buClr>
              <a:buFont typeface="Wingdings" pitchFamily="2" charset="2"/>
              <a:buChar char="l"/>
            </a:pPr>
            <a:r>
              <a:rPr lang="zh-CN" altLang="en-US" sz="2200" kern="0" dirty="0">
                <a:latin typeface="微软雅黑" panose="020B0503020204020204" pitchFamily="34" charset="-122"/>
                <a:ea typeface="微软雅黑" panose="020B0503020204020204" pitchFamily="34" charset="-122"/>
                <a:sym typeface="宋体" panose="02010600030101010101" pitchFamily="2" charset="-122"/>
              </a:rPr>
              <a:t>研究背景与意义</a:t>
            </a:r>
            <a:endParaRPr lang="en-US" altLang="zh-CN" sz="2200" kern="0" dirty="0">
              <a:latin typeface="微软雅黑" panose="020B0503020204020204" pitchFamily="34" charset="-122"/>
              <a:ea typeface="微软雅黑" panose="020B0503020204020204" pitchFamily="34" charset="-122"/>
              <a:sym typeface="宋体" panose="02010600030101010101" pitchFamily="2" charset="-122"/>
            </a:endParaRPr>
          </a:p>
          <a:p>
            <a:pPr marL="342900" indent="-342900" algn="l" eaLnBrk="1" hangingPunct="1">
              <a:lnSpc>
                <a:spcPct val="150000"/>
              </a:lnSpc>
              <a:buClr>
                <a:srgbClr val="0070C0"/>
              </a:buClr>
              <a:buFont typeface="Wingdings" pitchFamily="2" charset="2"/>
              <a:buChar char="l"/>
            </a:pPr>
            <a:r>
              <a:rPr lang="zh-CN" altLang="en-US" sz="2200" kern="0" dirty="0">
                <a:latin typeface="微软雅黑" panose="020B0503020204020204" pitchFamily="34" charset="-122"/>
                <a:ea typeface="微软雅黑" panose="020B0503020204020204" pitchFamily="34" charset="-122"/>
                <a:sym typeface="宋体" panose="02010600030101010101" pitchFamily="2" charset="-122"/>
              </a:rPr>
              <a:t>研究现状</a:t>
            </a:r>
            <a:endParaRPr lang="en-US" altLang="zh-CN" sz="2200" kern="0" dirty="0">
              <a:latin typeface="微软雅黑" panose="020B0503020204020204" pitchFamily="34" charset="-122"/>
              <a:ea typeface="微软雅黑" panose="020B0503020204020204" pitchFamily="34" charset="-122"/>
              <a:sym typeface="宋体" panose="02010600030101010101" pitchFamily="2" charset="-122"/>
            </a:endParaRPr>
          </a:p>
          <a:p>
            <a:pPr marL="342900" indent="-342900" algn="l" eaLnBrk="1" hangingPunct="1">
              <a:lnSpc>
                <a:spcPct val="150000"/>
              </a:lnSpc>
              <a:buClr>
                <a:srgbClr val="0070C0"/>
              </a:buClr>
              <a:buFont typeface="Wingdings" pitchFamily="2" charset="2"/>
              <a:buChar char="l"/>
            </a:pPr>
            <a:r>
              <a:rPr lang="zh-CN" altLang="en-US" sz="2200" kern="0" dirty="0">
                <a:latin typeface="微软雅黑" panose="020B0503020204020204" pitchFamily="34" charset="-122"/>
                <a:ea typeface="微软雅黑" panose="020B0503020204020204" pitchFamily="34" charset="-122"/>
                <a:sym typeface="宋体" panose="02010600030101010101" pitchFamily="2" charset="-122"/>
              </a:rPr>
              <a:t>研究目标、内容及拟解决的关键问题</a:t>
            </a:r>
            <a:endParaRPr lang="en-US" altLang="zh-CN" sz="2200" kern="0" dirty="0">
              <a:latin typeface="微软雅黑" panose="020B0503020204020204" pitchFamily="34" charset="-122"/>
              <a:ea typeface="微软雅黑" panose="020B0503020204020204" pitchFamily="34" charset="-122"/>
              <a:sym typeface="宋体" panose="02010600030101010101" pitchFamily="2" charset="-122"/>
            </a:endParaRPr>
          </a:p>
          <a:p>
            <a:pPr marL="342900" indent="-342900" algn="l" eaLnBrk="1" hangingPunct="1">
              <a:lnSpc>
                <a:spcPct val="150000"/>
              </a:lnSpc>
              <a:buClr>
                <a:srgbClr val="0070C0"/>
              </a:buClr>
              <a:buFont typeface="Wingdings" pitchFamily="2" charset="2"/>
              <a:buChar char="l"/>
            </a:pPr>
            <a:r>
              <a:rPr lang="zh-CN" altLang="en-US" sz="2200" kern="0" dirty="0">
                <a:solidFill>
                  <a:srgbClr val="FF0000"/>
                </a:solidFill>
                <a:latin typeface="微软雅黑" panose="020B0503020204020204" pitchFamily="34" charset="-122"/>
                <a:ea typeface="微软雅黑" panose="020B0503020204020204" pitchFamily="34" charset="-122"/>
                <a:sym typeface="宋体" panose="02010600030101010101" pitchFamily="2" charset="-122"/>
              </a:rPr>
              <a:t>主要创新</a:t>
            </a:r>
            <a:r>
              <a:rPr lang="en-US" altLang="zh-CN" sz="2200" kern="0" dirty="0">
                <a:solidFill>
                  <a:srgbClr val="FF0000"/>
                </a:solidFill>
                <a:latin typeface="微软雅黑" panose="020B0503020204020204" pitchFamily="34" charset="-122"/>
                <a:ea typeface="微软雅黑" panose="020B0503020204020204" pitchFamily="34" charset="-122"/>
                <a:sym typeface="宋体" panose="02010600030101010101" pitchFamily="2" charset="-122"/>
              </a:rPr>
              <a:t>/</a:t>
            </a:r>
            <a:r>
              <a:rPr lang="zh-CN" altLang="en-US" sz="2200" kern="0" dirty="0">
                <a:solidFill>
                  <a:srgbClr val="FF0000"/>
                </a:solidFill>
                <a:latin typeface="微软雅黑" panose="020B0503020204020204" pitchFamily="34" charset="-122"/>
                <a:ea typeface="微软雅黑" panose="020B0503020204020204" pitchFamily="34" charset="-122"/>
                <a:sym typeface="宋体" panose="02010600030101010101" pitchFamily="2" charset="-122"/>
              </a:rPr>
              <a:t>成果</a:t>
            </a:r>
            <a:endParaRPr lang="en-US" altLang="zh-CN" sz="2200" kern="0" dirty="0">
              <a:solidFill>
                <a:srgbClr val="FF0000"/>
              </a:solidFill>
              <a:latin typeface="微软雅黑" panose="020B0503020204020204" pitchFamily="34" charset="-122"/>
              <a:ea typeface="微软雅黑" panose="020B0503020204020204" pitchFamily="34" charset="-122"/>
              <a:sym typeface="宋体" panose="02010600030101010101" pitchFamily="2" charset="-122"/>
            </a:endParaRPr>
          </a:p>
          <a:p>
            <a:pPr marL="342900" indent="-342900" algn="l" eaLnBrk="1" hangingPunct="1">
              <a:lnSpc>
                <a:spcPct val="150000"/>
              </a:lnSpc>
              <a:buClr>
                <a:srgbClr val="0070C0"/>
              </a:buClr>
              <a:buFont typeface="Wingdings" pitchFamily="2" charset="2"/>
              <a:buChar char="l"/>
            </a:pPr>
            <a:r>
              <a:rPr lang="zh-CN" altLang="en-US" sz="2200" kern="0" dirty="0">
                <a:latin typeface="微软雅黑" panose="020B0503020204020204" pitchFamily="34" charset="-122"/>
                <a:ea typeface="微软雅黑" panose="020B0503020204020204" pitchFamily="34" charset="-122"/>
                <a:sym typeface="宋体" panose="02010600030101010101" pitchFamily="2" charset="-122"/>
              </a:rPr>
              <a:t>完成项目及发表论文情况</a:t>
            </a:r>
            <a:endParaRPr lang="en-US" altLang="zh-CN" sz="2200" kern="0" dirty="0">
              <a:latin typeface="微软雅黑" panose="020B0503020204020204" pitchFamily="34" charset="-122"/>
              <a:ea typeface="微软雅黑" panose="020B0503020204020204" pitchFamily="34" charset="-122"/>
              <a:sym typeface="宋体" panose="02010600030101010101" pitchFamily="2" charset="-122"/>
            </a:endParaRPr>
          </a:p>
        </p:txBody>
      </p:sp>
    </p:spTree>
    <p:extLst>
      <p:ext uri="{BB962C8B-B14F-4D97-AF65-F5344CB8AC3E}">
        <p14:creationId xmlns:p14="http://schemas.microsoft.com/office/powerpoint/2010/main" val="3331038805"/>
      </p:ext>
    </p:extLst>
  </p:cSld>
  <p:clrMapOvr>
    <a:masterClrMapping/>
  </p:clrMapOvr>
  <p:transition spd="slow" advTm="100"/>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8" name="标题 1"/>
          <p:cNvSpPr>
            <a:spLocks noGrp="1" noChangeArrowheads="1"/>
          </p:cNvSpPr>
          <p:nvPr>
            <p:ph type="title" idx="4294967295"/>
          </p:nvPr>
        </p:nvSpPr>
        <p:spPr>
          <a:xfrm>
            <a:off x="466725" y="549275"/>
            <a:ext cx="8929610" cy="647700"/>
          </a:xfrm>
        </p:spPr>
        <p:txBody>
          <a:bodyPr/>
          <a:lstStyle/>
          <a:p>
            <a:pPr algn="l" eaLnBrk="1" hangingPunct="1">
              <a:lnSpc>
                <a:spcPct val="150000"/>
              </a:lnSpc>
            </a:pPr>
            <a:r>
              <a:rPr lang="zh-CN" altLang="en-US" sz="3600" dirty="0">
                <a:latin typeface="华文楷体" panose="02010600040101010101" pitchFamily="2" charset="-122"/>
                <a:ea typeface="华文楷体" panose="02010600040101010101" pitchFamily="2" charset="-122"/>
                <a:sym typeface="宋体" panose="02010600030101010101" pitchFamily="2" charset="-122"/>
              </a:rPr>
              <a:t>问题描述</a:t>
            </a:r>
          </a:p>
        </p:txBody>
      </p:sp>
      <p:sp>
        <p:nvSpPr>
          <p:cNvPr id="6152" name="Text Box 3"/>
          <p:cNvSpPr txBox="1">
            <a:spLocks noChangeArrowheads="1"/>
          </p:cNvSpPr>
          <p:nvPr/>
        </p:nvSpPr>
        <p:spPr bwMode="auto">
          <a:xfrm>
            <a:off x="3375025" y="1340667"/>
            <a:ext cx="184150" cy="365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ko-KR" altLang="en-US">
              <a:latin typeface="Times New Roman" panose="02020603050405020304" pitchFamily="18" charset="0"/>
              <a:ea typeface="Gulim" panose="020B0600000101010101" pitchFamily="34" charset="-127"/>
            </a:endParaRPr>
          </a:p>
        </p:txBody>
      </p:sp>
      <p:sp>
        <p:nvSpPr>
          <p:cNvPr id="20" name="五边形 19">
            <a:extLst>
              <a:ext uri="{FF2B5EF4-FFF2-40B4-BE49-F238E27FC236}">
                <a16:creationId xmlns:a16="http://schemas.microsoft.com/office/drawing/2014/main" id="{17BFF59D-2001-894A-BCF2-5F69C6E71A88}"/>
              </a:ext>
            </a:extLst>
          </p:cNvPr>
          <p:cNvSpPr/>
          <p:nvPr/>
        </p:nvSpPr>
        <p:spPr bwMode="auto">
          <a:xfrm>
            <a:off x="1331775" y="5493924"/>
            <a:ext cx="1893623" cy="304180"/>
          </a:xfrm>
          <a:prstGeom prst="homePlate">
            <a:avLst/>
          </a:prstGeom>
          <a:solidFill>
            <a:srgbClr val="00B0F0"/>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a:r>
              <a:rPr lang="zh-CN" altLang="en-US" sz="1400" b="1" dirty="0">
                <a:solidFill>
                  <a:schemeClr val="bg1"/>
                </a:solidFill>
                <a:latin typeface="Yuppy SC" panose="020F0603040207020204" pitchFamily="34" charset="-122"/>
                <a:ea typeface="Yuppy SC" panose="020F0603040207020204" pitchFamily="34" charset="-122"/>
                <a:cs typeface="Yuppy SC" panose="020F0603040207020204" pitchFamily="34" charset="-122"/>
              </a:rPr>
              <a:t>多特征融合实时关联</a:t>
            </a:r>
          </a:p>
        </p:txBody>
      </p:sp>
      <p:sp>
        <p:nvSpPr>
          <p:cNvPr id="21" name="燕尾形 20">
            <a:extLst>
              <a:ext uri="{FF2B5EF4-FFF2-40B4-BE49-F238E27FC236}">
                <a16:creationId xmlns:a16="http://schemas.microsoft.com/office/drawing/2014/main" id="{72DCF53D-6ABB-E54E-9681-E8605E1164F6}"/>
              </a:ext>
            </a:extLst>
          </p:cNvPr>
          <p:cNvSpPr/>
          <p:nvPr/>
        </p:nvSpPr>
        <p:spPr bwMode="auto">
          <a:xfrm>
            <a:off x="3563930" y="5493924"/>
            <a:ext cx="2132559" cy="292742"/>
          </a:xfrm>
          <a:prstGeom prst="chevron">
            <a:avLst/>
          </a:prstGeom>
          <a:solidFill>
            <a:srgbClr val="92D050"/>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a:r>
              <a:rPr lang="zh-CN" altLang="en-US" sz="1400" b="1" dirty="0">
                <a:solidFill>
                  <a:schemeClr val="bg1"/>
                </a:solidFill>
                <a:latin typeface="Yuppy SC" panose="020F0603040207020204" pitchFamily="34" charset="-122"/>
                <a:ea typeface="Yuppy SC" panose="020F0603040207020204" pitchFamily="34" charset="-122"/>
                <a:cs typeface="Yuppy SC" panose="020F0603040207020204" pitchFamily="34" charset="-122"/>
              </a:rPr>
              <a:t>多媒体资源图谱构建</a:t>
            </a:r>
          </a:p>
          <a:p>
            <a:pPr marL="0" marR="0" indent="0" algn="ctr" defTabSz="914400" rtl="0" eaLnBrk="0" fontAlgn="base" latinLnBrk="0" hangingPunct="0">
              <a:lnSpc>
                <a:spcPct val="100000"/>
              </a:lnSpc>
              <a:spcBef>
                <a:spcPct val="0"/>
              </a:spcBef>
              <a:spcAft>
                <a:spcPct val="0"/>
              </a:spcAft>
              <a:buClrTx/>
              <a:buSzTx/>
              <a:buFont typeface="Arial" pitchFamily="34" charset="0"/>
              <a:buNone/>
              <a:tabLst/>
            </a:pPr>
            <a:endParaRPr kumimoji="0" lang="zh-CN" altLang="en-US" sz="1400" b="0" i="0" u="none" strike="noStrike" cap="none" normalizeH="0" baseline="0" dirty="0">
              <a:ln>
                <a:noFill/>
              </a:ln>
              <a:solidFill>
                <a:schemeClr val="bg1"/>
              </a:solidFill>
              <a:effectLst/>
            </a:endParaRPr>
          </a:p>
        </p:txBody>
      </p:sp>
      <p:sp>
        <p:nvSpPr>
          <p:cNvPr id="22" name="燕尾形 21">
            <a:extLst>
              <a:ext uri="{FF2B5EF4-FFF2-40B4-BE49-F238E27FC236}">
                <a16:creationId xmlns:a16="http://schemas.microsoft.com/office/drawing/2014/main" id="{FC958020-E715-7D4A-BDA4-7E619F45C603}"/>
              </a:ext>
            </a:extLst>
          </p:cNvPr>
          <p:cNvSpPr/>
          <p:nvPr/>
        </p:nvSpPr>
        <p:spPr bwMode="auto">
          <a:xfrm>
            <a:off x="5967687" y="5489202"/>
            <a:ext cx="2132558" cy="273924"/>
          </a:xfrm>
          <a:prstGeom prst="chevron">
            <a:avLst/>
          </a:prstGeom>
          <a:solidFill>
            <a:srgbClr val="FFC000"/>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a:r>
              <a:rPr lang="zh-CN" altLang="en-US" sz="1400" b="1" dirty="0">
                <a:solidFill>
                  <a:schemeClr val="bg1"/>
                </a:solidFill>
                <a:latin typeface="Yuppy SC" panose="020F0603040207020204" pitchFamily="34" charset="-122"/>
                <a:ea typeface="Yuppy SC" panose="020F0603040207020204" pitchFamily="34" charset="-122"/>
                <a:cs typeface="Yuppy SC" panose="020F0603040207020204" pitchFamily="34" charset="-122"/>
              </a:rPr>
              <a:t>资源入口页面发现</a:t>
            </a:r>
          </a:p>
          <a:p>
            <a:pPr marL="0" marR="0" indent="0" algn="ctr" defTabSz="914400" rtl="0" eaLnBrk="0" fontAlgn="base" latinLnBrk="0" hangingPunct="0">
              <a:lnSpc>
                <a:spcPct val="100000"/>
              </a:lnSpc>
              <a:spcBef>
                <a:spcPct val="0"/>
              </a:spcBef>
              <a:spcAft>
                <a:spcPct val="0"/>
              </a:spcAft>
              <a:buClrTx/>
              <a:buSzTx/>
              <a:buFont typeface="Arial" pitchFamily="34" charset="0"/>
              <a:buNone/>
              <a:tabLst/>
            </a:pPr>
            <a:endParaRPr kumimoji="0" lang="zh-CN" altLang="en-US" sz="1400" b="0" i="0" u="none" strike="noStrike" cap="none" normalizeH="0" baseline="0" dirty="0">
              <a:ln>
                <a:noFill/>
              </a:ln>
              <a:solidFill>
                <a:schemeClr val="bg1"/>
              </a:solidFill>
              <a:effectLst/>
            </a:endParaRPr>
          </a:p>
        </p:txBody>
      </p:sp>
      <p:sp>
        <p:nvSpPr>
          <p:cNvPr id="23" name="右箭头 22"/>
          <p:cNvSpPr/>
          <p:nvPr/>
        </p:nvSpPr>
        <p:spPr bwMode="auto">
          <a:xfrm>
            <a:off x="1907815" y="4394867"/>
            <a:ext cx="750552" cy="216015"/>
          </a:xfrm>
          <a:prstGeom prst="rightArrow">
            <a:avLst/>
          </a:prstGeom>
          <a:solidFill>
            <a:srgbClr val="00B0F0"/>
          </a:solidFill>
          <a:ln w="127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a:ln>
                <a:noFill/>
              </a:ln>
              <a:solidFill>
                <a:schemeClr val="tx1"/>
              </a:solidFill>
              <a:effectLst/>
              <a:latin typeface="Arial" pitchFamily="34" charset="0"/>
              <a:ea typeface="宋体" pitchFamily="2" charset="-122"/>
            </a:endParaRPr>
          </a:p>
        </p:txBody>
      </p:sp>
      <p:sp>
        <p:nvSpPr>
          <p:cNvPr id="25" name="右箭头 24"/>
          <p:cNvSpPr/>
          <p:nvPr/>
        </p:nvSpPr>
        <p:spPr bwMode="auto">
          <a:xfrm>
            <a:off x="4253478" y="4394867"/>
            <a:ext cx="750552" cy="216015"/>
          </a:xfrm>
          <a:prstGeom prst="rightArrow">
            <a:avLst/>
          </a:prstGeom>
          <a:solidFill>
            <a:srgbClr val="92D050"/>
          </a:solidFill>
          <a:ln w="127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a:ln>
                <a:noFill/>
              </a:ln>
              <a:solidFill>
                <a:schemeClr val="tx1"/>
              </a:solidFill>
              <a:effectLst/>
              <a:latin typeface="Arial" pitchFamily="34" charset="0"/>
              <a:ea typeface="宋体" pitchFamily="2" charset="-122"/>
            </a:endParaRPr>
          </a:p>
        </p:txBody>
      </p:sp>
      <p:pic>
        <p:nvPicPr>
          <p:cNvPr id="27" name="图片 26">
            <a:extLst>
              <a:ext uri="{FF2B5EF4-FFF2-40B4-BE49-F238E27FC236}">
                <a16:creationId xmlns:a16="http://schemas.microsoft.com/office/drawing/2014/main" id="{5C68FE55-F57D-1F4C-9D9F-18B048837045}"/>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3934073" y="1480698"/>
            <a:ext cx="4094167" cy="2052634"/>
          </a:xfrm>
          <a:prstGeom prst="rect">
            <a:avLst/>
          </a:prstGeom>
        </p:spPr>
      </p:pic>
      <p:pic>
        <p:nvPicPr>
          <p:cNvPr id="10" name="图片 9"/>
          <p:cNvPicPr>
            <a:picLocks noChangeAspect="1"/>
          </p:cNvPicPr>
          <p:nvPr/>
        </p:nvPicPr>
        <p:blipFill>
          <a:blip r:embed="rId4"/>
          <a:stretch>
            <a:fillRect/>
          </a:stretch>
        </p:blipFill>
        <p:spPr>
          <a:xfrm>
            <a:off x="332073" y="1436212"/>
            <a:ext cx="2727822" cy="2431221"/>
          </a:xfrm>
          <a:prstGeom prst="rect">
            <a:avLst/>
          </a:prstGeom>
        </p:spPr>
      </p:pic>
      <p:sp>
        <p:nvSpPr>
          <p:cNvPr id="29" name="右箭头 28"/>
          <p:cNvSpPr/>
          <p:nvPr/>
        </p:nvSpPr>
        <p:spPr bwMode="auto">
          <a:xfrm>
            <a:off x="3042588" y="2359704"/>
            <a:ext cx="1169387" cy="229130"/>
          </a:xfrm>
          <a:prstGeom prst="rightArrow">
            <a:avLst/>
          </a:prstGeom>
          <a:solidFill>
            <a:schemeClr val="bg2"/>
          </a:solidFill>
          <a:ln w="127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a:ln>
                <a:noFill/>
              </a:ln>
              <a:solidFill>
                <a:schemeClr val="tx1"/>
              </a:solidFill>
              <a:effectLst/>
              <a:latin typeface="Arial" pitchFamily="34" charset="0"/>
              <a:ea typeface="宋体" pitchFamily="2" charset="-122"/>
            </a:endParaRPr>
          </a:p>
        </p:txBody>
      </p:sp>
      <p:sp>
        <p:nvSpPr>
          <p:cNvPr id="11" name="右弧形箭头 10"/>
          <p:cNvSpPr/>
          <p:nvPr/>
        </p:nvSpPr>
        <p:spPr bwMode="auto">
          <a:xfrm>
            <a:off x="8091785" y="1894972"/>
            <a:ext cx="872520" cy="1224085"/>
          </a:xfrm>
          <a:prstGeom prst="curvedLeftArrow">
            <a:avLst/>
          </a:prstGeom>
          <a:solidFill>
            <a:srgbClr val="FF0000"/>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a:ln>
                <a:noFill/>
              </a:ln>
              <a:solidFill>
                <a:schemeClr val="tx1"/>
              </a:solidFill>
              <a:effectLst/>
              <a:latin typeface="Arial" pitchFamily="34" charset="0"/>
              <a:ea typeface="宋体" pitchFamily="2" charset="-122"/>
            </a:endParaRPr>
          </a:p>
        </p:txBody>
      </p:sp>
      <p:sp>
        <p:nvSpPr>
          <p:cNvPr id="28" name="上弧形箭头 27"/>
          <p:cNvSpPr/>
          <p:nvPr/>
        </p:nvSpPr>
        <p:spPr bwMode="auto">
          <a:xfrm>
            <a:off x="5364055" y="978771"/>
            <a:ext cx="2304655" cy="650104"/>
          </a:xfrm>
          <a:prstGeom prst="curvedDownArrow">
            <a:avLst/>
          </a:prstGeom>
          <a:solidFill>
            <a:srgbClr val="FF0000"/>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a:ln>
                <a:noFill/>
              </a:ln>
              <a:solidFill>
                <a:schemeClr val="tx1"/>
              </a:solidFill>
              <a:effectLst/>
              <a:latin typeface="Arial" pitchFamily="34" charset="0"/>
              <a:ea typeface="宋体" pitchFamily="2" charset="-122"/>
            </a:endParaRPr>
          </a:p>
        </p:txBody>
      </p:sp>
      <p:sp>
        <p:nvSpPr>
          <p:cNvPr id="30" name="左弧形箭头 29"/>
          <p:cNvSpPr/>
          <p:nvPr/>
        </p:nvSpPr>
        <p:spPr bwMode="auto">
          <a:xfrm>
            <a:off x="4427990" y="2132910"/>
            <a:ext cx="504035" cy="792055"/>
          </a:xfrm>
          <a:prstGeom prst="curvedRightArrow">
            <a:avLst/>
          </a:prstGeom>
          <a:solidFill>
            <a:srgbClr val="FF0000"/>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a:ln>
                <a:noFill/>
              </a:ln>
              <a:solidFill>
                <a:schemeClr val="tx1"/>
              </a:solidFill>
              <a:effectLst/>
              <a:latin typeface="Arial" pitchFamily="34" charset="0"/>
              <a:ea typeface="宋体" pitchFamily="2" charset="-122"/>
            </a:endParaRPr>
          </a:p>
        </p:txBody>
      </p:sp>
      <p:sp>
        <p:nvSpPr>
          <p:cNvPr id="31" name="文本框 30"/>
          <p:cNvSpPr txBox="1"/>
          <p:nvPr/>
        </p:nvSpPr>
        <p:spPr>
          <a:xfrm>
            <a:off x="332073" y="3533332"/>
            <a:ext cx="2871832" cy="307777"/>
          </a:xfrm>
          <a:prstGeom prst="rect">
            <a:avLst/>
          </a:prstGeom>
          <a:noFill/>
        </p:spPr>
        <p:txBody>
          <a:bodyPr wrap="square" rtlCol="0">
            <a:spAutoFit/>
          </a:bodyPr>
          <a:lstStyle/>
          <a:p>
            <a:r>
              <a:rPr lang="zh-CN" altLang="en-US" sz="1400" b="1" dirty="0">
                <a:latin typeface="微软雅黑" panose="020B0503020204020204" pitchFamily="34" charset="-122"/>
                <a:ea typeface="微软雅黑" panose="020B0503020204020204" pitchFamily="34" charset="-122"/>
              </a:rPr>
              <a:t>记图节点的标记方式为资源的</a:t>
            </a:r>
            <a:r>
              <a:rPr lang="en-US" altLang="zh-CN" sz="1400" b="1" dirty="0">
                <a:latin typeface="微软雅黑" panose="020B0503020204020204" pitchFamily="34" charset="-122"/>
                <a:ea typeface="微软雅黑" panose="020B0503020204020204" pitchFamily="34" charset="-122"/>
              </a:rPr>
              <a:t>URL</a:t>
            </a:r>
            <a:endParaRPr lang="zh-CN" altLang="en-US" sz="1400" b="1" dirty="0">
              <a:latin typeface="微软雅黑" panose="020B0503020204020204" pitchFamily="34" charset="-122"/>
              <a:ea typeface="微软雅黑" panose="020B0503020204020204" pitchFamily="34" charset="-122"/>
            </a:endParaRPr>
          </a:p>
        </p:txBody>
      </p:sp>
      <p:sp>
        <p:nvSpPr>
          <p:cNvPr id="26" name="右箭头 25"/>
          <p:cNvSpPr/>
          <p:nvPr/>
        </p:nvSpPr>
        <p:spPr bwMode="auto">
          <a:xfrm>
            <a:off x="6629643" y="4394867"/>
            <a:ext cx="750552" cy="216015"/>
          </a:xfrm>
          <a:prstGeom prst="rightArrow">
            <a:avLst/>
          </a:prstGeom>
          <a:solidFill>
            <a:srgbClr val="FFC000"/>
          </a:solidFill>
          <a:ln w="127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a:ln>
                <a:noFill/>
              </a:ln>
              <a:solidFill>
                <a:schemeClr val="tx1"/>
              </a:solidFill>
              <a:effectLst/>
              <a:latin typeface="Arial" pitchFamily="34" charset="0"/>
              <a:ea typeface="宋体" pitchFamily="2" charset="-122"/>
            </a:endParaRPr>
          </a:p>
        </p:txBody>
      </p:sp>
      <p:sp>
        <p:nvSpPr>
          <p:cNvPr id="3" name="圆角矩形 2"/>
          <p:cNvSpPr/>
          <p:nvPr/>
        </p:nvSpPr>
        <p:spPr bwMode="auto">
          <a:xfrm>
            <a:off x="4536634" y="1412591"/>
            <a:ext cx="777182" cy="288208"/>
          </a:xfrm>
          <a:prstGeom prst="roundRect">
            <a:avLst/>
          </a:prstGeom>
          <a:solidFill>
            <a:srgbClr val="0065B0"/>
          </a:solidFill>
          <a:ln w="4127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itchFamily="34" charset="0"/>
              <a:buNone/>
              <a:tabLst/>
            </a:pPr>
            <a:r>
              <a:rPr kumimoji="0" lang="zh-CN" altLang="en-US" sz="1100" b="1"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rPr>
              <a:t>视频信息</a:t>
            </a:r>
          </a:p>
        </p:txBody>
      </p:sp>
      <p:sp>
        <p:nvSpPr>
          <p:cNvPr id="33" name="圆角矩形 32"/>
          <p:cNvSpPr/>
          <p:nvPr/>
        </p:nvSpPr>
        <p:spPr bwMode="auto">
          <a:xfrm>
            <a:off x="7755340" y="1343248"/>
            <a:ext cx="777182" cy="288208"/>
          </a:xfrm>
          <a:prstGeom prst="roundRect">
            <a:avLst/>
          </a:prstGeom>
          <a:solidFill>
            <a:srgbClr val="0065B0"/>
          </a:solidFill>
          <a:ln w="4127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itchFamily="34" charset="0"/>
              <a:buNone/>
              <a:tabLst/>
            </a:pPr>
            <a:r>
              <a:rPr lang="zh-CN" altLang="en-US" sz="1100" b="1" dirty="0">
                <a:solidFill>
                  <a:schemeClr val="bg1"/>
                </a:solidFill>
                <a:latin typeface="微软雅黑" panose="020B0503020204020204" pitchFamily="34" charset="-122"/>
                <a:ea typeface="微软雅黑" panose="020B0503020204020204" pitchFamily="34" charset="-122"/>
              </a:rPr>
              <a:t>图片</a:t>
            </a:r>
            <a:r>
              <a:rPr kumimoji="0" lang="zh-CN" altLang="en-US" sz="1100" b="1"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rPr>
              <a:t>信息</a:t>
            </a:r>
          </a:p>
        </p:txBody>
      </p:sp>
      <p:sp>
        <p:nvSpPr>
          <p:cNvPr id="34" name="圆角矩形 33"/>
          <p:cNvSpPr/>
          <p:nvPr/>
        </p:nvSpPr>
        <p:spPr bwMode="auto">
          <a:xfrm>
            <a:off x="7883107" y="3137902"/>
            <a:ext cx="777182" cy="288208"/>
          </a:xfrm>
          <a:prstGeom prst="roundRect">
            <a:avLst/>
          </a:prstGeom>
          <a:solidFill>
            <a:srgbClr val="0065B0"/>
          </a:solidFill>
          <a:ln w="4127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itchFamily="34" charset="0"/>
              <a:buNone/>
              <a:tabLst/>
            </a:pPr>
            <a:r>
              <a:rPr lang="zh-CN" altLang="en-US" sz="1100" b="1" dirty="0">
                <a:solidFill>
                  <a:schemeClr val="bg1"/>
                </a:solidFill>
                <a:latin typeface="微软雅黑" panose="020B0503020204020204" pitchFamily="34" charset="-122"/>
                <a:ea typeface="微软雅黑" panose="020B0503020204020204" pitchFamily="34" charset="-122"/>
              </a:rPr>
              <a:t>音频</a:t>
            </a:r>
            <a:r>
              <a:rPr kumimoji="0" lang="zh-CN" altLang="en-US" sz="1100" b="1"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rPr>
              <a:t>信息</a:t>
            </a:r>
          </a:p>
        </p:txBody>
      </p:sp>
      <p:sp>
        <p:nvSpPr>
          <p:cNvPr id="35" name="圆角矩形 34"/>
          <p:cNvSpPr/>
          <p:nvPr/>
        </p:nvSpPr>
        <p:spPr bwMode="auto">
          <a:xfrm>
            <a:off x="4447243" y="3188328"/>
            <a:ext cx="777182" cy="288208"/>
          </a:xfrm>
          <a:prstGeom prst="roundRect">
            <a:avLst/>
          </a:prstGeom>
          <a:solidFill>
            <a:srgbClr val="0065B0"/>
          </a:solidFill>
          <a:ln w="4127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itchFamily="34" charset="0"/>
              <a:buNone/>
              <a:tabLst/>
            </a:pPr>
            <a:r>
              <a:rPr lang="zh-CN" altLang="en-US" sz="1100" b="1" dirty="0">
                <a:solidFill>
                  <a:schemeClr val="bg1"/>
                </a:solidFill>
                <a:latin typeface="微软雅黑" panose="020B0503020204020204" pitchFamily="34" charset="-122"/>
                <a:ea typeface="微软雅黑" panose="020B0503020204020204" pitchFamily="34" charset="-122"/>
              </a:rPr>
              <a:t>文本</a:t>
            </a:r>
            <a:r>
              <a:rPr kumimoji="0" lang="zh-CN" altLang="en-US" sz="1100" b="1"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rPr>
              <a:t>信息</a:t>
            </a:r>
          </a:p>
        </p:txBody>
      </p:sp>
      <p:sp>
        <p:nvSpPr>
          <p:cNvPr id="36" name="圆角矩形 35"/>
          <p:cNvSpPr/>
          <p:nvPr/>
        </p:nvSpPr>
        <p:spPr bwMode="auto">
          <a:xfrm>
            <a:off x="6216258" y="1914267"/>
            <a:ext cx="777182" cy="288208"/>
          </a:xfrm>
          <a:prstGeom prst="roundRect">
            <a:avLst/>
          </a:prstGeom>
          <a:solidFill>
            <a:srgbClr val="FF0000"/>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itchFamily="34" charset="0"/>
              <a:buNone/>
              <a:tabLst/>
            </a:pPr>
            <a:r>
              <a:rPr kumimoji="0" lang="zh-CN" altLang="en-US" sz="1100" b="1"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rPr>
              <a:t>入口信息</a:t>
            </a:r>
          </a:p>
        </p:txBody>
      </p:sp>
      <p:sp>
        <p:nvSpPr>
          <p:cNvPr id="5" name="圆角矩形标注 4">
            <a:extLst>
              <a:ext uri="{FF2B5EF4-FFF2-40B4-BE49-F238E27FC236}">
                <a16:creationId xmlns:a16="http://schemas.microsoft.com/office/drawing/2014/main" id="{FD27393E-FB36-BF4A-9413-FF7E9E1069F3}"/>
              </a:ext>
            </a:extLst>
          </p:cNvPr>
          <p:cNvSpPr/>
          <p:nvPr/>
        </p:nvSpPr>
        <p:spPr bwMode="auto">
          <a:xfrm>
            <a:off x="6157347" y="5908625"/>
            <a:ext cx="1821544" cy="789388"/>
          </a:xfrm>
          <a:prstGeom prst="wedgeRoundRectCallout">
            <a:avLst/>
          </a:prstGeom>
          <a:solidFill>
            <a:srgbClr val="FFC000">
              <a:alpha val="50196"/>
            </a:srgbClr>
          </a:solidFill>
          <a:ln w="47625" cap="flat" cmpd="sng" algn="ctr">
            <a:solidFill>
              <a:srgbClr val="FFC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a:r>
              <a:rPr kumimoji="0" lang="zh-CN" altLang="en-US" sz="1400" b="0" i="0" u="none" strike="noStrike" cap="none" normalizeH="0" baseline="0" dirty="0">
                <a:ln>
                  <a:noFill/>
                </a:ln>
                <a:solidFill>
                  <a:schemeClr val="tx1"/>
                </a:solidFill>
                <a:effectLst/>
                <a:latin typeface="Microsoft YaHei" panose="020B0503020204020204" pitchFamily="34" charset="-122"/>
                <a:ea typeface="Microsoft YaHei" panose="020B0503020204020204" pitchFamily="34" charset="-122"/>
              </a:rPr>
              <a:t>关键技术</a:t>
            </a:r>
            <a:r>
              <a:rPr kumimoji="0" lang="en-US" altLang="zh-CN" sz="1400" b="0" i="0" u="none" strike="noStrike" cap="none" normalizeH="0" baseline="0" dirty="0">
                <a:ln>
                  <a:noFill/>
                </a:ln>
                <a:solidFill>
                  <a:schemeClr val="tx1"/>
                </a:solidFill>
                <a:effectLst/>
                <a:latin typeface="Microsoft YaHei" panose="020B0503020204020204" pitchFamily="34" charset="-122"/>
                <a:ea typeface="Microsoft YaHei" panose="020B0503020204020204" pitchFamily="34" charset="-122"/>
              </a:rPr>
              <a:t>3</a:t>
            </a:r>
            <a:r>
              <a:rPr lang="zh-CN" altLang="en-US" sz="1400" dirty="0">
                <a:latin typeface="Microsoft YaHei" panose="020B0503020204020204" pitchFamily="34" charset="-122"/>
                <a:ea typeface="Microsoft YaHei" panose="020B0503020204020204" pitchFamily="34" charset="-122"/>
              </a:rPr>
              <a:t>：基于资源图谱的多媒体入口页面发现技术</a:t>
            </a:r>
            <a:endParaRPr kumimoji="0" lang="zh-CN" altLang="en-US" sz="1400" b="0" i="0" u="none" strike="noStrike" cap="none" normalizeH="0" baseline="0" dirty="0">
              <a:ln>
                <a:noFill/>
              </a:ln>
              <a:solidFill>
                <a:schemeClr val="tx1"/>
              </a:solidFill>
              <a:effectLst/>
              <a:latin typeface="Microsoft YaHei" panose="020B0503020204020204" pitchFamily="34" charset="-122"/>
              <a:ea typeface="Microsoft YaHei" panose="020B0503020204020204" pitchFamily="34" charset="-122"/>
            </a:endParaRPr>
          </a:p>
        </p:txBody>
      </p:sp>
      <p:sp>
        <p:nvSpPr>
          <p:cNvPr id="37" name="圆角矩形标注 36">
            <a:extLst>
              <a:ext uri="{FF2B5EF4-FFF2-40B4-BE49-F238E27FC236}">
                <a16:creationId xmlns:a16="http://schemas.microsoft.com/office/drawing/2014/main" id="{921FED98-02A4-D148-8A01-4F5E6C095A5C}"/>
              </a:ext>
            </a:extLst>
          </p:cNvPr>
          <p:cNvSpPr/>
          <p:nvPr/>
        </p:nvSpPr>
        <p:spPr bwMode="auto">
          <a:xfrm>
            <a:off x="1367814" y="5908625"/>
            <a:ext cx="1821544" cy="789388"/>
          </a:xfrm>
          <a:prstGeom prst="wedgeRoundRectCallout">
            <a:avLst/>
          </a:prstGeom>
          <a:solidFill>
            <a:srgbClr val="DEECF7"/>
          </a:solidFill>
          <a:ln w="47625" cap="flat" cmpd="sng" algn="ctr">
            <a:solidFill>
              <a:srgbClr val="9DC4E6"/>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a:r>
              <a:rPr kumimoji="0" lang="zh-CN" altLang="en-US" sz="1400" b="0" i="0" u="none" strike="noStrike" cap="none" normalizeH="0" baseline="0" dirty="0">
                <a:ln>
                  <a:noFill/>
                </a:ln>
                <a:solidFill>
                  <a:schemeClr val="tx1"/>
                </a:solidFill>
                <a:effectLst/>
                <a:latin typeface="Microsoft YaHei" panose="020B0503020204020204" pitchFamily="34" charset="-122"/>
                <a:ea typeface="Microsoft YaHei" panose="020B0503020204020204" pitchFamily="34" charset="-122"/>
              </a:rPr>
              <a:t>关键技术</a:t>
            </a:r>
            <a:r>
              <a:rPr lang="en-US" altLang="zh-CN" sz="1400" dirty="0">
                <a:latin typeface="Microsoft YaHei" panose="020B0503020204020204" pitchFamily="34" charset="-122"/>
                <a:ea typeface="Microsoft YaHei" panose="020B0503020204020204" pitchFamily="34" charset="-122"/>
              </a:rPr>
              <a:t>1</a:t>
            </a:r>
            <a:r>
              <a:rPr lang="zh-CN" altLang="en-US" sz="1400" dirty="0">
                <a:latin typeface="Microsoft YaHei" panose="020B0503020204020204" pitchFamily="34" charset="-122"/>
                <a:ea typeface="Microsoft YaHei" panose="020B0503020204020204" pitchFamily="34" charset="-122"/>
              </a:rPr>
              <a:t>：基于多特征融合的多媒体资源实时关联技术</a:t>
            </a:r>
            <a:endParaRPr kumimoji="0" lang="zh-CN" altLang="en-US" sz="1400" b="0" i="0" u="none" strike="noStrike" cap="none" normalizeH="0" baseline="0" dirty="0">
              <a:ln>
                <a:noFill/>
              </a:ln>
              <a:solidFill>
                <a:schemeClr val="tx1"/>
              </a:solidFill>
              <a:effectLst/>
              <a:latin typeface="Microsoft YaHei" panose="020B0503020204020204" pitchFamily="34" charset="-122"/>
              <a:ea typeface="Microsoft YaHei" panose="020B0503020204020204" pitchFamily="34" charset="-122"/>
            </a:endParaRPr>
          </a:p>
        </p:txBody>
      </p:sp>
      <p:sp>
        <p:nvSpPr>
          <p:cNvPr id="38" name="圆角矩形标注 37">
            <a:extLst>
              <a:ext uri="{FF2B5EF4-FFF2-40B4-BE49-F238E27FC236}">
                <a16:creationId xmlns:a16="http://schemas.microsoft.com/office/drawing/2014/main" id="{F90F2CBB-C144-364D-8DB2-EC0F0964BBC7}"/>
              </a:ext>
            </a:extLst>
          </p:cNvPr>
          <p:cNvSpPr/>
          <p:nvPr/>
        </p:nvSpPr>
        <p:spPr bwMode="auto">
          <a:xfrm>
            <a:off x="3744057" y="5911186"/>
            <a:ext cx="1821544" cy="789388"/>
          </a:xfrm>
          <a:prstGeom prst="wedgeRoundRectCallout">
            <a:avLst/>
          </a:prstGeom>
          <a:solidFill>
            <a:srgbClr val="E2EFDA"/>
          </a:solidFill>
          <a:ln w="47625" cap="flat" cmpd="sng" algn="ctr">
            <a:solidFill>
              <a:srgbClr val="C6E1B3"/>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a:r>
              <a:rPr kumimoji="0" lang="zh-CN" altLang="en-US" sz="1400" b="0" i="0" u="none" strike="noStrike" cap="none" normalizeH="0" baseline="0" dirty="0">
                <a:ln>
                  <a:noFill/>
                </a:ln>
                <a:solidFill>
                  <a:schemeClr val="tx1"/>
                </a:solidFill>
                <a:effectLst/>
                <a:latin typeface="Microsoft YaHei" panose="020B0503020204020204" pitchFamily="34" charset="-122"/>
                <a:ea typeface="Microsoft YaHei" panose="020B0503020204020204" pitchFamily="34" charset="-122"/>
              </a:rPr>
              <a:t>关键技术</a:t>
            </a:r>
            <a:r>
              <a:rPr lang="en-US" altLang="zh-CN" sz="1400" dirty="0">
                <a:latin typeface="Microsoft YaHei" panose="020B0503020204020204" pitchFamily="34" charset="-122"/>
                <a:ea typeface="Microsoft YaHei" panose="020B0503020204020204" pitchFamily="34" charset="-122"/>
              </a:rPr>
              <a:t>2</a:t>
            </a:r>
            <a:r>
              <a:rPr lang="zh-CN" altLang="en-US" sz="1400" dirty="0">
                <a:latin typeface="Microsoft YaHei" panose="020B0503020204020204" pitchFamily="34" charset="-122"/>
                <a:ea typeface="Microsoft YaHei" panose="020B0503020204020204" pitchFamily="34" charset="-122"/>
              </a:rPr>
              <a:t>：基于规约算法的多媒体资源图谱构建技术</a:t>
            </a:r>
            <a:endParaRPr kumimoji="0" lang="zh-CN" altLang="en-US" sz="1400" b="0" i="0" u="none" strike="noStrike" cap="none" normalizeH="0" baseline="0" dirty="0">
              <a:ln>
                <a:noFill/>
              </a:ln>
              <a:solidFill>
                <a:schemeClr val="tx1"/>
              </a:solidFill>
              <a:effectLst/>
              <a:latin typeface="Microsoft YaHei" panose="020B0503020204020204" pitchFamily="34" charset="-122"/>
              <a:ea typeface="Microsoft YaHei" panose="020B0503020204020204" pitchFamily="34" charset="-122"/>
            </a:endParaRPr>
          </a:p>
        </p:txBody>
      </p:sp>
      <p:pic>
        <p:nvPicPr>
          <p:cNvPr id="6" name="图片 5">
            <a:extLst>
              <a:ext uri="{FF2B5EF4-FFF2-40B4-BE49-F238E27FC236}">
                <a16:creationId xmlns:a16="http://schemas.microsoft.com/office/drawing/2014/main" id="{A7CEB299-E42F-9440-A4D8-93E402275E3F}"/>
              </a:ext>
            </a:extLst>
          </p:cNvPr>
          <p:cNvPicPr>
            <a:picLocks noChangeAspect="1"/>
          </p:cNvPicPr>
          <p:nvPr/>
        </p:nvPicPr>
        <p:blipFill>
          <a:blip r:embed="rId5"/>
          <a:stretch>
            <a:fillRect/>
          </a:stretch>
        </p:blipFill>
        <p:spPr>
          <a:xfrm>
            <a:off x="327939" y="3861030"/>
            <a:ext cx="1533829" cy="1613165"/>
          </a:xfrm>
          <a:prstGeom prst="rect">
            <a:avLst/>
          </a:prstGeom>
        </p:spPr>
      </p:pic>
      <p:pic>
        <p:nvPicPr>
          <p:cNvPr id="8" name="图片 7">
            <a:extLst>
              <a:ext uri="{FF2B5EF4-FFF2-40B4-BE49-F238E27FC236}">
                <a16:creationId xmlns:a16="http://schemas.microsoft.com/office/drawing/2014/main" id="{9EA7CCDD-6668-BF4E-9541-28A069A88BF8}"/>
              </a:ext>
            </a:extLst>
          </p:cNvPr>
          <p:cNvPicPr>
            <a:picLocks noChangeAspect="1"/>
          </p:cNvPicPr>
          <p:nvPr/>
        </p:nvPicPr>
        <p:blipFill>
          <a:blip r:embed="rId6"/>
          <a:stretch>
            <a:fillRect/>
          </a:stretch>
        </p:blipFill>
        <p:spPr>
          <a:xfrm>
            <a:off x="2677344" y="3841109"/>
            <a:ext cx="1534631" cy="1610135"/>
          </a:xfrm>
          <a:prstGeom prst="rect">
            <a:avLst/>
          </a:prstGeom>
        </p:spPr>
      </p:pic>
      <p:pic>
        <p:nvPicPr>
          <p:cNvPr id="12" name="图片 11">
            <a:extLst>
              <a:ext uri="{FF2B5EF4-FFF2-40B4-BE49-F238E27FC236}">
                <a16:creationId xmlns:a16="http://schemas.microsoft.com/office/drawing/2014/main" id="{64376B6F-E4DB-8843-84DD-2BCD7F7A872A}"/>
              </a:ext>
            </a:extLst>
          </p:cNvPr>
          <p:cNvPicPr>
            <a:picLocks noChangeAspect="1"/>
          </p:cNvPicPr>
          <p:nvPr/>
        </p:nvPicPr>
        <p:blipFill>
          <a:blip r:embed="rId7"/>
          <a:stretch>
            <a:fillRect/>
          </a:stretch>
        </p:blipFill>
        <p:spPr>
          <a:xfrm>
            <a:off x="5058607" y="3849529"/>
            <a:ext cx="1529533" cy="1608380"/>
          </a:xfrm>
          <a:prstGeom prst="rect">
            <a:avLst/>
          </a:prstGeom>
        </p:spPr>
      </p:pic>
      <p:pic>
        <p:nvPicPr>
          <p:cNvPr id="13" name="图片 12">
            <a:extLst>
              <a:ext uri="{FF2B5EF4-FFF2-40B4-BE49-F238E27FC236}">
                <a16:creationId xmlns:a16="http://schemas.microsoft.com/office/drawing/2014/main" id="{76598478-2921-B343-8B24-F12F5807A0B7}"/>
              </a:ext>
            </a:extLst>
          </p:cNvPr>
          <p:cNvPicPr>
            <a:picLocks noChangeAspect="1"/>
          </p:cNvPicPr>
          <p:nvPr/>
        </p:nvPicPr>
        <p:blipFill>
          <a:blip r:embed="rId8"/>
          <a:stretch>
            <a:fillRect/>
          </a:stretch>
        </p:blipFill>
        <p:spPr>
          <a:xfrm>
            <a:off x="7427863" y="3853522"/>
            <a:ext cx="1536442" cy="1606762"/>
          </a:xfrm>
          <a:prstGeom prst="rect">
            <a:avLst/>
          </a:prstGeom>
        </p:spPr>
      </p:pic>
    </p:spTree>
    <p:extLst>
      <p:ext uri="{BB962C8B-B14F-4D97-AF65-F5344CB8AC3E}">
        <p14:creationId xmlns:p14="http://schemas.microsoft.com/office/powerpoint/2010/main" val="3449549646"/>
      </p:ext>
    </p:extLst>
  </p:cSld>
  <p:clrMapOvr>
    <a:masterClrMapping/>
  </p:clrMapOvr>
  <p:transition spd="slow" advTm="10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5"/>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6"/>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3"/>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8"/>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1"/>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0"/>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21" presetClass="entr" presetSubtype="1" fill="hold" grpId="0" nodeType="clickEffect">
                                  <p:stCondLst>
                                    <p:cond delay="0"/>
                                  </p:stCondLst>
                                  <p:childTnLst>
                                    <p:set>
                                      <p:cBhvr>
                                        <p:cTn id="66" dur="1" fill="hold">
                                          <p:stCondLst>
                                            <p:cond delay="0"/>
                                          </p:stCondLst>
                                        </p:cTn>
                                        <p:tgtEl>
                                          <p:spTgt spid="3"/>
                                        </p:tgtEl>
                                        <p:attrNameLst>
                                          <p:attrName>style.visibility</p:attrName>
                                        </p:attrNameLst>
                                      </p:cBhvr>
                                      <p:to>
                                        <p:strVal val="visible"/>
                                      </p:to>
                                    </p:set>
                                    <p:animEffect transition="in" filter="wheel(1)">
                                      <p:cBhvr>
                                        <p:cTn id="67" dur="500"/>
                                        <p:tgtEl>
                                          <p:spTgt spid="3"/>
                                        </p:tgtEl>
                                      </p:cBhvr>
                                    </p:animEffect>
                                  </p:childTnLst>
                                </p:cTn>
                              </p:par>
                              <p:par>
                                <p:cTn id="68" presetID="21" presetClass="entr" presetSubtype="1" fill="hold" grpId="0" nodeType="withEffect">
                                  <p:stCondLst>
                                    <p:cond delay="0"/>
                                  </p:stCondLst>
                                  <p:childTnLst>
                                    <p:set>
                                      <p:cBhvr>
                                        <p:cTn id="69" dur="1" fill="hold">
                                          <p:stCondLst>
                                            <p:cond delay="0"/>
                                          </p:stCondLst>
                                        </p:cTn>
                                        <p:tgtEl>
                                          <p:spTgt spid="36"/>
                                        </p:tgtEl>
                                        <p:attrNameLst>
                                          <p:attrName>style.visibility</p:attrName>
                                        </p:attrNameLst>
                                      </p:cBhvr>
                                      <p:to>
                                        <p:strVal val="visible"/>
                                      </p:to>
                                    </p:set>
                                    <p:animEffect transition="in" filter="wheel(1)">
                                      <p:cBhvr>
                                        <p:cTn id="70" dur="500"/>
                                        <p:tgtEl>
                                          <p:spTgt spid="36"/>
                                        </p:tgtEl>
                                      </p:cBhvr>
                                    </p:animEffect>
                                  </p:childTnLst>
                                </p:cTn>
                              </p:par>
                              <p:par>
                                <p:cTn id="71" presetID="21" presetClass="entr" presetSubtype="1" fill="hold" grpId="0" nodeType="withEffect">
                                  <p:stCondLst>
                                    <p:cond delay="0"/>
                                  </p:stCondLst>
                                  <p:childTnLst>
                                    <p:set>
                                      <p:cBhvr>
                                        <p:cTn id="72" dur="1" fill="hold">
                                          <p:stCondLst>
                                            <p:cond delay="0"/>
                                          </p:stCondLst>
                                        </p:cTn>
                                        <p:tgtEl>
                                          <p:spTgt spid="33"/>
                                        </p:tgtEl>
                                        <p:attrNameLst>
                                          <p:attrName>style.visibility</p:attrName>
                                        </p:attrNameLst>
                                      </p:cBhvr>
                                      <p:to>
                                        <p:strVal val="visible"/>
                                      </p:to>
                                    </p:set>
                                    <p:animEffect transition="in" filter="wheel(1)">
                                      <p:cBhvr>
                                        <p:cTn id="73" dur="500"/>
                                        <p:tgtEl>
                                          <p:spTgt spid="33"/>
                                        </p:tgtEl>
                                      </p:cBhvr>
                                    </p:animEffect>
                                  </p:childTnLst>
                                </p:cTn>
                              </p:par>
                              <p:par>
                                <p:cTn id="74" presetID="21" presetClass="entr" presetSubtype="1" fill="hold" grpId="0" nodeType="withEffect">
                                  <p:stCondLst>
                                    <p:cond delay="0"/>
                                  </p:stCondLst>
                                  <p:childTnLst>
                                    <p:set>
                                      <p:cBhvr>
                                        <p:cTn id="75" dur="1" fill="hold">
                                          <p:stCondLst>
                                            <p:cond delay="0"/>
                                          </p:stCondLst>
                                        </p:cTn>
                                        <p:tgtEl>
                                          <p:spTgt spid="34"/>
                                        </p:tgtEl>
                                        <p:attrNameLst>
                                          <p:attrName>style.visibility</p:attrName>
                                        </p:attrNameLst>
                                      </p:cBhvr>
                                      <p:to>
                                        <p:strVal val="visible"/>
                                      </p:to>
                                    </p:set>
                                    <p:animEffect transition="in" filter="wheel(1)">
                                      <p:cBhvr>
                                        <p:cTn id="76" dur="500"/>
                                        <p:tgtEl>
                                          <p:spTgt spid="34"/>
                                        </p:tgtEl>
                                      </p:cBhvr>
                                    </p:animEffect>
                                  </p:childTnLst>
                                </p:cTn>
                              </p:par>
                              <p:par>
                                <p:cTn id="77" presetID="21" presetClass="entr" presetSubtype="1" fill="hold" grpId="0" nodeType="withEffect">
                                  <p:stCondLst>
                                    <p:cond delay="0"/>
                                  </p:stCondLst>
                                  <p:childTnLst>
                                    <p:set>
                                      <p:cBhvr>
                                        <p:cTn id="78" dur="1" fill="hold">
                                          <p:stCondLst>
                                            <p:cond delay="0"/>
                                          </p:stCondLst>
                                        </p:cTn>
                                        <p:tgtEl>
                                          <p:spTgt spid="35"/>
                                        </p:tgtEl>
                                        <p:attrNameLst>
                                          <p:attrName>style.visibility</p:attrName>
                                        </p:attrNameLst>
                                      </p:cBhvr>
                                      <p:to>
                                        <p:strVal val="visible"/>
                                      </p:to>
                                    </p:set>
                                    <p:animEffect transition="in" filter="wheel(1)">
                                      <p:cBhvr>
                                        <p:cTn id="79"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P spid="25" grpId="0" animBg="1"/>
      <p:bldP spid="29" grpId="0" animBg="1"/>
      <p:bldP spid="11" grpId="0" animBg="1"/>
      <p:bldP spid="28" grpId="0" animBg="1"/>
      <p:bldP spid="30" grpId="0" animBg="1"/>
      <p:bldP spid="31" grpId="0"/>
      <p:bldP spid="26" grpId="0" animBg="1"/>
      <p:bldP spid="3" grpId="0" animBg="1"/>
      <p:bldP spid="33" grpId="0" animBg="1"/>
      <p:bldP spid="34" grpId="0" animBg="1"/>
      <p:bldP spid="35" grpId="0" animBg="1"/>
      <p:bldP spid="36" grpId="0" animBg="1"/>
      <p:bldP spid="5" grpId="0" animBg="1"/>
      <p:bldP spid="37" grpId="0" animBg="1"/>
      <p:bldP spid="38"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alpha val="50000"/>
          </a:schemeClr>
        </a:solidFill>
        <a:effectLst/>
      </p:bgPr>
    </p:bg>
    <p:spTree>
      <p:nvGrpSpPr>
        <p:cNvPr id="1" name=""/>
        <p:cNvGrpSpPr/>
        <p:nvPr/>
      </p:nvGrpSpPr>
      <p:grpSpPr>
        <a:xfrm>
          <a:off x="0" y="0"/>
          <a:ext cx="0" cy="0"/>
          <a:chOff x="0" y="0"/>
          <a:chExt cx="0" cy="0"/>
        </a:xfrm>
      </p:grpSpPr>
      <p:sp>
        <p:nvSpPr>
          <p:cNvPr id="7173" name="文本框 4"/>
          <p:cNvSpPr>
            <a:spLocks noChangeArrowheads="1"/>
          </p:cNvSpPr>
          <p:nvPr/>
        </p:nvSpPr>
        <p:spPr bwMode="auto">
          <a:xfrm>
            <a:off x="4908550" y="4508500"/>
            <a:ext cx="38893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sz="200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52" name="Text Box 3"/>
          <p:cNvSpPr txBox="1">
            <a:spLocks noChangeArrowheads="1"/>
          </p:cNvSpPr>
          <p:nvPr/>
        </p:nvSpPr>
        <p:spPr bwMode="auto">
          <a:xfrm>
            <a:off x="3375025" y="1941513"/>
            <a:ext cx="184150" cy="365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ko-KR" altLang="en-US">
              <a:latin typeface="Times New Roman" panose="02020603050405020304" pitchFamily="18" charset="0"/>
              <a:ea typeface="Gulim" panose="020B0600000101010101" pitchFamily="34" charset="-127"/>
            </a:endParaRPr>
          </a:p>
        </p:txBody>
      </p:sp>
      <p:sp>
        <p:nvSpPr>
          <p:cNvPr id="23" name="内容占位符 2"/>
          <p:cNvSpPr txBox="1">
            <a:spLocks noChangeArrowheads="1"/>
          </p:cNvSpPr>
          <p:nvPr/>
        </p:nvSpPr>
        <p:spPr bwMode="auto">
          <a:xfrm>
            <a:off x="590695" y="1412860"/>
            <a:ext cx="8229600"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0" indent="0" algn="ctr" defTabSz="0" rtl="0" eaLnBrk="0" fontAlgn="base" hangingPunct="0">
              <a:spcBef>
                <a:spcPct val="20000"/>
              </a:spcBef>
              <a:spcAft>
                <a:spcPct val="0"/>
              </a:spcAft>
              <a:buNone/>
              <a:defRPr sz="3200">
                <a:solidFill>
                  <a:schemeClr val="tx1"/>
                </a:solidFill>
                <a:latin typeface="+mn-lt"/>
                <a:ea typeface="+mn-ea"/>
                <a:cs typeface="+mn-cs"/>
                <a:sym typeface="Arial" panose="020B0604020202020204" pitchFamily="34" charset="0"/>
              </a:defRPr>
            </a:lvl1pPr>
            <a:lvl2pPr marL="457200" indent="0" algn="ctr" defTabSz="0" rtl="0" eaLnBrk="0" fontAlgn="base" hangingPunct="0">
              <a:spcBef>
                <a:spcPct val="20000"/>
              </a:spcBef>
              <a:spcAft>
                <a:spcPct val="0"/>
              </a:spcAft>
              <a:buNone/>
              <a:defRPr sz="2800">
                <a:solidFill>
                  <a:schemeClr val="tx1"/>
                </a:solidFill>
                <a:latin typeface="+mn-lt"/>
                <a:ea typeface="+mn-ea"/>
                <a:sym typeface="Arial" panose="020B0604020202020204" pitchFamily="34" charset="0"/>
              </a:defRPr>
            </a:lvl2pPr>
            <a:lvl3pPr marL="914400" indent="0" algn="ctr" defTabSz="0" rtl="0" eaLnBrk="0" fontAlgn="base" hangingPunct="0">
              <a:spcBef>
                <a:spcPct val="20000"/>
              </a:spcBef>
              <a:spcAft>
                <a:spcPct val="0"/>
              </a:spcAft>
              <a:buNone/>
              <a:defRPr sz="2400">
                <a:solidFill>
                  <a:schemeClr val="tx1"/>
                </a:solidFill>
                <a:latin typeface="+mn-lt"/>
                <a:ea typeface="+mn-ea"/>
                <a:sym typeface="Arial" panose="020B0604020202020204" pitchFamily="34" charset="0"/>
              </a:defRPr>
            </a:lvl3pPr>
            <a:lvl4pPr marL="1371600" indent="0" algn="ctr" defTabSz="0" rtl="0" eaLnBrk="0" fontAlgn="base" hangingPunct="0">
              <a:spcBef>
                <a:spcPct val="20000"/>
              </a:spcBef>
              <a:spcAft>
                <a:spcPct val="0"/>
              </a:spcAft>
              <a:buNone/>
              <a:defRPr sz="2000">
                <a:solidFill>
                  <a:schemeClr val="tx1"/>
                </a:solidFill>
                <a:latin typeface="+mn-lt"/>
                <a:ea typeface="+mn-ea"/>
                <a:sym typeface="Arial" panose="020B0604020202020204" pitchFamily="34" charset="0"/>
              </a:defRPr>
            </a:lvl4pPr>
            <a:lvl5pPr marL="1828800" indent="0" algn="ctr" defTabSz="0" rtl="0" eaLnBrk="0" fontAlgn="base" hangingPunct="0">
              <a:spcBef>
                <a:spcPct val="20000"/>
              </a:spcBef>
              <a:spcAft>
                <a:spcPct val="0"/>
              </a:spcAft>
              <a:buNone/>
              <a:defRPr sz="2000">
                <a:solidFill>
                  <a:schemeClr val="tx1"/>
                </a:solidFill>
                <a:latin typeface="+mn-lt"/>
                <a:ea typeface="+mn-ea"/>
                <a:sym typeface="Arial" panose="020B0604020202020204" pitchFamily="34" charset="0"/>
              </a:defRPr>
            </a:lvl5pPr>
            <a:lvl6pPr marL="2286000" indent="0" algn="ctr" defTabSz="0" rtl="0" fontAlgn="base">
              <a:spcBef>
                <a:spcPct val="20000"/>
              </a:spcBef>
              <a:spcAft>
                <a:spcPct val="0"/>
              </a:spcAft>
              <a:buNone/>
              <a:defRPr sz="2000">
                <a:solidFill>
                  <a:schemeClr val="tx1"/>
                </a:solidFill>
                <a:latin typeface="+mn-lt"/>
                <a:ea typeface="+mn-ea"/>
                <a:sym typeface="Arial" pitchFamily="34" charset="0"/>
              </a:defRPr>
            </a:lvl6pPr>
            <a:lvl7pPr marL="2743200" indent="0" algn="ctr" defTabSz="0" rtl="0" fontAlgn="base">
              <a:spcBef>
                <a:spcPct val="20000"/>
              </a:spcBef>
              <a:spcAft>
                <a:spcPct val="0"/>
              </a:spcAft>
              <a:buNone/>
              <a:defRPr sz="2000">
                <a:solidFill>
                  <a:schemeClr val="tx1"/>
                </a:solidFill>
                <a:latin typeface="+mn-lt"/>
                <a:ea typeface="+mn-ea"/>
                <a:sym typeface="Arial" pitchFamily="34" charset="0"/>
              </a:defRPr>
            </a:lvl7pPr>
            <a:lvl8pPr marL="3200400" indent="0" algn="ctr" defTabSz="0" rtl="0" fontAlgn="base">
              <a:spcBef>
                <a:spcPct val="20000"/>
              </a:spcBef>
              <a:spcAft>
                <a:spcPct val="0"/>
              </a:spcAft>
              <a:buNone/>
              <a:defRPr sz="2000">
                <a:solidFill>
                  <a:schemeClr val="tx1"/>
                </a:solidFill>
                <a:latin typeface="+mn-lt"/>
                <a:ea typeface="+mn-ea"/>
                <a:sym typeface="Arial" pitchFamily="34" charset="0"/>
              </a:defRPr>
            </a:lvl8pPr>
            <a:lvl9pPr marL="3657600" indent="0" algn="ctr" defTabSz="0" rtl="0" fontAlgn="base">
              <a:spcBef>
                <a:spcPct val="20000"/>
              </a:spcBef>
              <a:spcAft>
                <a:spcPct val="0"/>
              </a:spcAft>
              <a:buNone/>
              <a:defRPr sz="2000">
                <a:solidFill>
                  <a:schemeClr val="tx1"/>
                </a:solidFill>
                <a:latin typeface="+mn-lt"/>
                <a:ea typeface="+mn-ea"/>
                <a:sym typeface="Arial" pitchFamily="34" charset="0"/>
              </a:defRPr>
            </a:lvl9pPr>
          </a:lstStyle>
          <a:p>
            <a:pPr marL="342900" indent="-342900" algn="l" eaLnBrk="1" hangingPunct="1">
              <a:lnSpc>
                <a:spcPct val="120000"/>
              </a:lnSpc>
              <a:buClr>
                <a:srgbClr val="0065B0"/>
              </a:buClr>
              <a:buFont typeface="Wingdings" panose="05000000000000000000" pitchFamily="2" charset="2"/>
              <a:buChar char="l"/>
            </a:pPr>
            <a:r>
              <a:rPr lang="zh-CN" altLang="en-US" sz="1800" kern="0" dirty="0">
                <a:latin typeface="微软雅黑" panose="020B0503020204020204" pitchFamily="34" charset="-122"/>
                <a:ea typeface="微软雅黑" panose="020B0503020204020204" pitchFamily="34" charset="-122"/>
                <a:sym typeface="宋体" panose="02010600030101010101" pitchFamily="2" charset="-122"/>
              </a:rPr>
              <a:t>数据获取方式</a:t>
            </a:r>
            <a:endParaRPr lang="en-US" altLang="zh-CN" sz="1800" kern="0" dirty="0">
              <a:latin typeface="微软雅黑" panose="020B0503020204020204" pitchFamily="34" charset="-122"/>
              <a:ea typeface="微软雅黑" panose="020B0503020204020204" pitchFamily="34" charset="-122"/>
              <a:sym typeface="宋体" panose="02010600030101010101" pitchFamily="2" charset="-122"/>
            </a:endParaRPr>
          </a:p>
          <a:p>
            <a:pPr marL="800100" lvl="1" indent="-342900" algn="l" eaLnBrk="1" hangingPunct="1">
              <a:lnSpc>
                <a:spcPct val="120000"/>
              </a:lnSpc>
              <a:buClr>
                <a:srgbClr val="0065B0"/>
              </a:buClr>
              <a:buFont typeface="Wingdings" panose="05000000000000000000" pitchFamily="2" charset="2"/>
              <a:buChar char="Ø"/>
            </a:pPr>
            <a:r>
              <a:rPr lang="zh-CN" altLang="en-US" sz="1600" kern="0" dirty="0">
                <a:latin typeface="微软雅黑" panose="020B0503020204020204" pitchFamily="34" charset="-122"/>
                <a:ea typeface="微软雅黑" panose="020B0503020204020204" pitchFamily="34" charset="-122"/>
                <a:sym typeface="宋体" panose="02010600030101010101" pitchFamily="2" charset="-122"/>
              </a:rPr>
              <a:t>在</a:t>
            </a:r>
            <a:r>
              <a:rPr lang="zh-CN" altLang="en-US" sz="1600" b="1" kern="0" dirty="0">
                <a:solidFill>
                  <a:srgbClr val="FF0000"/>
                </a:solidFill>
                <a:latin typeface="微软雅黑" panose="020B0503020204020204" pitchFamily="34" charset="-122"/>
                <a:ea typeface="微软雅黑" panose="020B0503020204020204" pitchFamily="34" charset="-122"/>
                <a:sym typeface="宋体" panose="02010600030101010101" pitchFamily="2" charset="-122"/>
              </a:rPr>
              <a:t>输入可控</a:t>
            </a:r>
            <a:r>
              <a:rPr lang="zh-CN" altLang="en-US" sz="1600" kern="0" dirty="0">
                <a:latin typeface="微软雅黑" panose="020B0503020204020204" pitchFamily="34" charset="-122"/>
                <a:ea typeface="微软雅黑" panose="020B0503020204020204" pitchFamily="34" charset="-122"/>
                <a:sym typeface="宋体" panose="02010600030101010101" pitchFamily="2" charset="-122"/>
              </a:rPr>
              <a:t>的情况下，记录用户访问网页的日志</a:t>
            </a:r>
            <a:endParaRPr lang="en-US" altLang="zh-CN" sz="1600" kern="0" dirty="0">
              <a:latin typeface="微软雅黑" panose="020B0503020204020204" pitchFamily="34" charset="-122"/>
              <a:ea typeface="微软雅黑" panose="020B0503020204020204" pitchFamily="34" charset="-122"/>
              <a:sym typeface="宋体" panose="02010600030101010101" pitchFamily="2" charset="-122"/>
            </a:endParaRPr>
          </a:p>
          <a:p>
            <a:pPr marL="800100" lvl="1" indent="-342900" algn="l" eaLnBrk="1" hangingPunct="1">
              <a:lnSpc>
                <a:spcPct val="120000"/>
              </a:lnSpc>
              <a:buClr>
                <a:srgbClr val="0065B0"/>
              </a:buClr>
              <a:buFont typeface="Wingdings" panose="05000000000000000000" pitchFamily="2" charset="2"/>
              <a:buChar char="Ø"/>
            </a:pPr>
            <a:r>
              <a:rPr lang="zh-CN" altLang="en-US" sz="1600" kern="0" dirty="0">
                <a:latin typeface="微软雅黑" panose="020B0503020204020204" pitchFamily="34" charset="-122"/>
                <a:ea typeface="微软雅黑" panose="020B0503020204020204" pitchFamily="34" charset="-122"/>
                <a:sym typeface="宋体" panose="02010600030101010101" pitchFamily="2" charset="-122"/>
              </a:rPr>
              <a:t>同时获取该过程中的网页访问的流量</a:t>
            </a:r>
            <a:endParaRPr lang="en-US" altLang="zh-CN" sz="1600" kern="0" dirty="0">
              <a:latin typeface="微软雅黑" panose="020B0503020204020204" pitchFamily="34" charset="-122"/>
              <a:ea typeface="微软雅黑" panose="020B0503020204020204" pitchFamily="34" charset="-122"/>
              <a:sym typeface="宋体" panose="02010600030101010101" pitchFamily="2" charset="-122"/>
            </a:endParaRPr>
          </a:p>
          <a:p>
            <a:pPr lvl="1" algn="l" eaLnBrk="1" hangingPunct="1">
              <a:lnSpc>
                <a:spcPct val="120000"/>
              </a:lnSpc>
              <a:buClr>
                <a:srgbClr val="0065B0"/>
              </a:buClr>
            </a:pPr>
            <a:endParaRPr lang="en-US" altLang="zh-CN" sz="1800" kern="0" dirty="0">
              <a:latin typeface="微软雅黑" panose="020B0503020204020204" pitchFamily="34" charset="-122"/>
              <a:ea typeface="微软雅黑" panose="020B0503020204020204" pitchFamily="34" charset="-122"/>
              <a:sym typeface="宋体" panose="02010600030101010101" pitchFamily="2" charset="-122"/>
            </a:endParaRPr>
          </a:p>
          <a:p>
            <a:pPr marL="342900" indent="-342900" algn="l" eaLnBrk="1" hangingPunct="1">
              <a:lnSpc>
                <a:spcPct val="120000"/>
              </a:lnSpc>
              <a:buClr>
                <a:srgbClr val="0065B0"/>
              </a:buClr>
              <a:buFont typeface="Wingdings" panose="05000000000000000000" pitchFamily="2" charset="2"/>
              <a:buChar char="l"/>
            </a:pPr>
            <a:r>
              <a:rPr lang="zh-CN" altLang="en-US" sz="1800" kern="0" dirty="0">
                <a:latin typeface="微软雅黑" panose="020B0503020204020204" pitchFamily="34" charset="-122"/>
                <a:ea typeface="微软雅黑" panose="020B0503020204020204" pitchFamily="34" charset="-122"/>
                <a:sym typeface="宋体" panose="02010600030101010101" pitchFamily="2" charset="-122"/>
              </a:rPr>
              <a:t>数据获取工具</a:t>
            </a:r>
            <a:endParaRPr lang="en-US" altLang="zh-CN" sz="1800" kern="0" dirty="0">
              <a:latin typeface="微软雅黑" panose="020B0503020204020204" pitchFamily="34" charset="-122"/>
              <a:ea typeface="微软雅黑" panose="020B0503020204020204" pitchFamily="34" charset="-122"/>
              <a:sym typeface="宋体" panose="02010600030101010101" pitchFamily="2" charset="-122"/>
            </a:endParaRPr>
          </a:p>
          <a:p>
            <a:pPr marL="800100" lvl="1" indent="-342900" algn="l" eaLnBrk="1" hangingPunct="1">
              <a:lnSpc>
                <a:spcPct val="120000"/>
              </a:lnSpc>
              <a:buClr>
                <a:srgbClr val="0065B0"/>
              </a:buClr>
              <a:buFont typeface="Wingdings" panose="05000000000000000000" pitchFamily="2" charset="2"/>
              <a:buChar char="Ø"/>
            </a:pPr>
            <a:r>
              <a:rPr lang="en-US" altLang="zh-CN" sz="1600" kern="0" dirty="0" err="1">
                <a:latin typeface="微软雅黑" panose="020B0503020204020204" pitchFamily="34" charset="-122"/>
                <a:ea typeface="微软雅黑" panose="020B0503020204020204" pitchFamily="34" charset="-122"/>
                <a:sym typeface="宋体" panose="02010600030101010101" pitchFamily="2" charset="-122"/>
              </a:rPr>
              <a:t>Mitimproxy</a:t>
            </a:r>
            <a:r>
              <a:rPr lang="zh-CN" altLang="en-US" sz="1600" kern="0" dirty="0">
                <a:latin typeface="微软雅黑" panose="020B0503020204020204" pitchFamily="34" charset="-122"/>
                <a:ea typeface="微软雅黑" panose="020B0503020204020204" pitchFamily="34" charset="-122"/>
                <a:sym typeface="宋体" panose="02010600030101010101" pitchFamily="2" charset="-122"/>
              </a:rPr>
              <a:t>：</a:t>
            </a:r>
            <a:r>
              <a:rPr lang="en-US" altLang="zh-CN" sz="1600" kern="0" dirty="0">
                <a:latin typeface="微软雅黑" panose="020B0503020204020204" pitchFamily="34" charset="-122"/>
                <a:ea typeface="微软雅黑" panose="020B0503020204020204" pitchFamily="34" charset="-122"/>
                <a:sym typeface="宋体" panose="02010600030101010101" pitchFamily="2" charset="-122"/>
              </a:rPr>
              <a:t>http/https</a:t>
            </a:r>
            <a:r>
              <a:rPr lang="zh-CN" altLang="en-US" sz="1600" kern="0" dirty="0">
                <a:latin typeface="微软雅黑" panose="020B0503020204020204" pitchFamily="34" charset="-122"/>
                <a:ea typeface="微软雅黑" panose="020B0503020204020204" pitchFamily="34" charset="-122"/>
                <a:sym typeface="宋体" panose="02010600030101010101" pitchFamily="2" charset="-122"/>
              </a:rPr>
              <a:t>拦截代理</a:t>
            </a:r>
            <a:r>
              <a:rPr lang="en-US" altLang="zh-CN" sz="1600" kern="0" dirty="0">
                <a:latin typeface="微软雅黑" panose="020B0503020204020204" pitchFamily="34" charset="-122"/>
                <a:ea typeface="微软雅黑" panose="020B0503020204020204" pitchFamily="34" charset="-122"/>
                <a:sym typeface="宋体" panose="02010600030101010101" pitchFamily="2" charset="-122"/>
              </a:rPr>
              <a:t>——</a:t>
            </a:r>
            <a:r>
              <a:rPr lang="zh-CN" altLang="en-US" sz="1600" kern="0" dirty="0">
                <a:latin typeface="微软雅黑" panose="020B0503020204020204" pitchFamily="34" charset="-122"/>
                <a:ea typeface="微软雅黑" panose="020B0503020204020204" pitchFamily="34" charset="-122"/>
                <a:sym typeface="宋体" panose="02010600030101010101" pitchFamily="2" charset="-122"/>
              </a:rPr>
              <a:t>获取访问日志</a:t>
            </a:r>
          </a:p>
          <a:p>
            <a:pPr marL="800100" lvl="1" indent="-342900" algn="l" eaLnBrk="1" hangingPunct="1">
              <a:lnSpc>
                <a:spcPct val="120000"/>
              </a:lnSpc>
              <a:buClr>
                <a:srgbClr val="0065B0"/>
              </a:buClr>
              <a:buFont typeface="Wingdings" panose="05000000000000000000" pitchFamily="2" charset="2"/>
              <a:buChar char="Ø"/>
            </a:pPr>
            <a:r>
              <a:rPr lang="en-US" altLang="zh-CN" sz="1600" kern="0" dirty="0">
                <a:latin typeface="微软雅黑" panose="020B0503020204020204" pitchFamily="34" charset="-122"/>
                <a:ea typeface="微软雅黑" panose="020B0503020204020204" pitchFamily="34" charset="-122"/>
                <a:sym typeface="宋体" panose="02010600030101010101" pitchFamily="2" charset="-122"/>
              </a:rPr>
              <a:t>Selenium</a:t>
            </a:r>
            <a:r>
              <a:rPr lang="zh-CN" altLang="en-US" sz="1600" kern="0" dirty="0">
                <a:latin typeface="微软雅黑" panose="020B0503020204020204" pitchFamily="34" charset="-122"/>
                <a:ea typeface="微软雅黑" panose="020B0503020204020204" pitchFamily="34" charset="-122"/>
                <a:sym typeface="宋体" panose="02010600030101010101" pitchFamily="2" charset="-122"/>
              </a:rPr>
              <a:t>：记录用户访问日志，控制浏览器输入</a:t>
            </a:r>
          </a:p>
          <a:p>
            <a:pPr marL="800100" lvl="1" indent="-342900" algn="l" eaLnBrk="1" hangingPunct="1">
              <a:lnSpc>
                <a:spcPct val="120000"/>
              </a:lnSpc>
              <a:buClr>
                <a:srgbClr val="0065B0"/>
              </a:buClr>
              <a:buFont typeface="Wingdings" panose="05000000000000000000" pitchFamily="2" charset="2"/>
              <a:buChar char="Ø"/>
            </a:pPr>
            <a:r>
              <a:rPr lang="zh-CN" altLang="en-US" sz="1600" kern="0" dirty="0">
                <a:latin typeface="微软雅黑" panose="020B0503020204020204" pitchFamily="34" charset="-122"/>
                <a:ea typeface="微软雅黑" panose="020B0503020204020204" pitchFamily="34" charset="-122"/>
                <a:sym typeface="宋体" panose="02010600030101010101" pitchFamily="2" charset="-122"/>
              </a:rPr>
              <a:t>浏览器：</a:t>
            </a:r>
            <a:r>
              <a:rPr lang="en-US" altLang="zh-CN" sz="1600" kern="0" dirty="0">
                <a:latin typeface="微软雅黑" panose="020B0503020204020204" pitchFamily="34" charset="-122"/>
                <a:ea typeface="微软雅黑" panose="020B0503020204020204" pitchFamily="34" charset="-122"/>
                <a:sym typeface="宋体" panose="02010600030101010101" pitchFamily="2" charset="-122"/>
              </a:rPr>
              <a:t>Chrome</a:t>
            </a:r>
            <a:r>
              <a:rPr lang="zh-CN" altLang="en-US" sz="1600" kern="0" dirty="0">
                <a:latin typeface="微软雅黑" panose="020B0503020204020204" pitchFamily="34" charset="-122"/>
                <a:ea typeface="微软雅黑" panose="020B0503020204020204" pitchFamily="34" charset="-122"/>
                <a:sym typeface="宋体" panose="02010600030101010101" pitchFamily="2" charset="-122"/>
              </a:rPr>
              <a:t>，</a:t>
            </a:r>
            <a:r>
              <a:rPr lang="en-US" altLang="zh-CN" sz="1600" kern="0" dirty="0">
                <a:latin typeface="微软雅黑" panose="020B0503020204020204" pitchFamily="34" charset="-122"/>
                <a:ea typeface="微软雅黑" panose="020B0503020204020204" pitchFamily="34" charset="-122"/>
                <a:sym typeface="宋体" panose="02010600030101010101" pitchFamily="2" charset="-122"/>
              </a:rPr>
              <a:t>Firefox</a:t>
            </a:r>
            <a:r>
              <a:rPr lang="zh-CN" altLang="en-US" sz="1600" kern="0" dirty="0">
                <a:latin typeface="微软雅黑" panose="020B0503020204020204" pitchFamily="34" charset="-122"/>
                <a:ea typeface="微软雅黑" panose="020B0503020204020204" pitchFamily="34" charset="-122"/>
                <a:sym typeface="宋体" panose="02010600030101010101" pitchFamily="2" charset="-122"/>
              </a:rPr>
              <a:t>，</a:t>
            </a:r>
            <a:r>
              <a:rPr lang="en-US" altLang="zh-CN" sz="1600" kern="0" dirty="0" err="1">
                <a:latin typeface="微软雅黑" panose="020B0503020204020204" pitchFamily="34" charset="-122"/>
                <a:ea typeface="微软雅黑" panose="020B0503020204020204" pitchFamily="34" charset="-122"/>
                <a:sym typeface="宋体" panose="02010600030101010101" pitchFamily="2" charset="-122"/>
              </a:rPr>
              <a:t>PhantomJS</a:t>
            </a:r>
            <a:endParaRPr lang="en-US" altLang="zh-CN" sz="1800" kern="0" dirty="0">
              <a:latin typeface="微软雅黑" panose="020B0503020204020204" pitchFamily="34" charset="-122"/>
              <a:ea typeface="微软雅黑" panose="020B0503020204020204" pitchFamily="34" charset="-122"/>
              <a:sym typeface="宋体" panose="02010600030101010101" pitchFamily="2" charset="-122"/>
            </a:endParaRPr>
          </a:p>
          <a:p>
            <a:pPr marL="342900" indent="-342900" algn="l" eaLnBrk="1" hangingPunct="1">
              <a:lnSpc>
                <a:spcPct val="120000"/>
              </a:lnSpc>
              <a:buClr>
                <a:srgbClr val="0065B0"/>
              </a:buClr>
              <a:buFont typeface="Wingdings" panose="05000000000000000000" pitchFamily="2" charset="2"/>
              <a:buChar char="l"/>
            </a:pPr>
            <a:r>
              <a:rPr lang="zh-CN" altLang="en-US" sz="1800" kern="0" dirty="0">
                <a:latin typeface="微软雅黑" panose="020B0503020204020204" pitchFamily="34" charset="-122"/>
                <a:ea typeface="微软雅黑" panose="020B0503020204020204" pitchFamily="34" charset="-122"/>
                <a:sym typeface="宋体" panose="02010600030101010101" pitchFamily="2" charset="-122"/>
              </a:rPr>
              <a:t>数据集情况</a:t>
            </a:r>
            <a:endParaRPr lang="en-US" altLang="zh-CN" sz="1800" kern="0" dirty="0">
              <a:latin typeface="微软雅黑" panose="020B0503020204020204" pitchFamily="34" charset="-122"/>
              <a:ea typeface="微软雅黑" panose="020B0503020204020204" pitchFamily="34" charset="-122"/>
              <a:sym typeface="宋体" panose="02010600030101010101" pitchFamily="2" charset="-122"/>
            </a:endParaRPr>
          </a:p>
          <a:p>
            <a:pPr marL="342900" indent="-342900" algn="l" eaLnBrk="1" hangingPunct="1">
              <a:lnSpc>
                <a:spcPct val="120000"/>
              </a:lnSpc>
              <a:buClr>
                <a:srgbClr val="0065B0"/>
              </a:buClr>
              <a:buFont typeface="Wingdings" panose="05000000000000000000" pitchFamily="2" charset="2"/>
              <a:buChar char="l"/>
            </a:pPr>
            <a:endParaRPr lang="en-US" altLang="zh-CN" sz="1800" kern="0" dirty="0">
              <a:latin typeface="微软雅黑" panose="020B0503020204020204" pitchFamily="34" charset="-122"/>
              <a:ea typeface="微软雅黑" panose="020B0503020204020204" pitchFamily="34" charset="-122"/>
              <a:sym typeface="宋体" panose="02010600030101010101" pitchFamily="2" charset="-122"/>
            </a:endParaRPr>
          </a:p>
        </p:txBody>
      </p:sp>
      <p:graphicFrame>
        <p:nvGraphicFramePr>
          <p:cNvPr id="2" name="表格 1">
            <a:extLst>
              <a:ext uri="{FF2B5EF4-FFF2-40B4-BE49-F238E27FC236}">
                <a16:creationId xmlns:a16="http://schemas.microsoft.com/office/drawing/2014/main" id="{4A51723F-8C5D-F640-B4B0-153E4E1E7AEE}"/>
              </a:ext>
            </a:extLst>
          </p:cNvPr>
          <p:cNvGraphicFramePr>
            <a:graphicFrameLocks noGrp="1"/>
          </p:cNvGraphicFramePr>
          <p:nvPr>
            <p:extLst>
              <p:ext uri="{D42A27DB-BD31-4B8C-83A1-F6EECF244321}">
                <p14:modId xmlns:p14="http://schemas.microsoft.com/office/powerpoint/2010/main" val="3707094752"/>
              </p:ext>
            </p:extLst>
          </p:nvPr>
        </p:nvGraphicFramePr>
        <p:xfrm>
          <a:off x="755735" y="4775597"/>
          <a:ext cx="7797570" cy="1428220"/>
        </p:xfrm>
        <a:graphic>
          <a:graphicData uri="http://schemas.openxmlformats.org/drawingml/2006/table">
            <a:tbl>
              <a:tblPr firstRow="1" bandRow="1">
                <a:tableStyleId>{1E171933-4619-4E11-9A3F-F7608DF75F80}</a:tableStyleId>
              </a:tblPr>
              <a:tblGrid>
                <a:gridCol w="1839049">
                  <a:extLst>
                    <a:ext uri="{9D8B030D-6E8A-4147-A177-3AD203B41FA5}">
                      <a16:colId xmlns:a16="http://schemas.microsoft.com/office/drawing/2014/main" val="2547417437"/>
                    </a:ext>
                  </a:extLst>
                </a:gridCol>
                <a:gridCol w="1544802">
                  <a:extLst>
                    <a:ext uri="{9D8B030D-6E8A-4147-A177-3AD203B41FA5}">
                      <a16:colId xmlns:a16="http://schemas.microsoft.com/office/drawing/2014/main" val="1756475862"/>
                    </a:ext>
                  </a:extLst>
                </a:gridCol>
                <a:gridCol w="1080459">
                  <a:extLst>
                    <a:ext uri="{9D8B030D-6E8A-4147-A177-3AD203B41FA5}">
                      <a16:colId xmlns:a16="http://schemas.microsoft.com/office/drawing/2014/main" val="740548527"/>
                    </a:ext>
                  </a:extLst>
                </a:gridCol>
                <a:gridCol w="3333260">
                  <a:extLst>
                    <a:ext uri="{9D8B030D-6E8A-4147-A177-3AD203B41FA5}">
                      <a16:colId xmlns:a16="http://schemas.microsoft.com/office/drawing/2014/main" val="403291987"/>
                    </a:ext>
                  </a:extLst>
                </a:gridCol>
              </a:tblGrid>
              <a:tr h="357055">
                <a:tc>
                  <a:txBody>
                    <a:bodyPr/>
                    <a:lstStyle/>
                    <a:p>
                      <a:pPr algn="ctr"/>
                      <a:endParaRPr lang="zh-CN" altLang="en-US" sz="1600" b="0" i="0" dirty="0">
                        <a:solidFill>
                          <a:schemeClr val="tx1"/>
                        </a:solidFill>
                        <a:latin typeface="Heiti SC Light" panose="02000000000000000000" pitchFamily="2" charset="-128"/>
                        <a:ea typeface="Heiti SC Light" panose="02000000000000000000" pitchFamily="2" charset="-128"/>
                        <a:cs typeface="Yuppy SC" panose="020F0603040207020204" pitchFamily="34" charset="-122"/>
                      </a:endParaRPr>
                    </a:p>
                  </a:txBody>
                  <a:tcPr>
                    <a:lnL w="12700" cmpd="sng">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85000"/>
                      </a:schemeClr>
                    </a:solidFill>
                  </a:tcPr>
                </a:tc>
                <a:tc>
                  <a:txBody>
                    <a:bodyPr/>
                    <a:lstStyle/>
                    <a:p>
                      <a:pPr algn="ctr"/>
                      <a:r>
                        <a:rPr lang="en-US" altLang="zh-CN" sz="1600" b="0" i="0" dirty="0">
                          <a:solidFill>
                            <a:schemeClr val="tx1"/>
                          </a:solidFill>
                          <a:latin typeface="Heiti SC Light" panose="02000000000000000000" pitchFamily="2" charset="-128"/>
                          <a:ea typeface="Heiti SC Light" panose="02000000000000000000" pitchFamily="2" charset="-128"/>
                        </a:rPr>
                        <a:t>http</a:t>
                      </a:r>
                      <a:r>
                        <a:rPr lang="zh-CN" altLang="en-US" sz="1600" b="0" i="0" dirty="0">
                          <a:solidFill>
                            <a:schemeClr val="tx1"/>
                          </a:solidFill>
                          <a:latin typeface="Heiti SC Light" panose="02000000000000000000" pitchFamily="2" charset="-128"/>
                          <a:ea typeface="Heiti SC Light" panose="02000000000000000000" pitchFamily="2" charset="-128"/>
                        </a:rPr>
                        <a:t> </a:t>
                      </a:r>
                      <a:r>
                        <a:rPr lang="en-US" altLang="zh-CN" sz="1600" b="0" i="0" dirty="0">
                          <a:solidFill>
                            <a:schemeClr val="tx1"/>
                          </a:solidFill>
                          <a:latin typeface="Heiti SC Light" panose="02000000000000000000" pitchFamily="2" charset="-128"/>
                          <a:ea typeface="Heiti SC Light" panose="02000000000000000000" pitchFamily="2" charset="-128"/>
                        </a:rPr>
                        <a:t>flow</a:t>
                      </a:r>
                      <a:r>
                        <a:rPr lang="zh-CN" altLang="en-US" sz="1600" b="0" i="0" dirty="0">
                          <a:solidFill>
                            <a:schemeClr val="tx1"/>
                          </a:solidFill>
                          <a:latin typeface="Heiti SC Light" panose="02000000000000000000" pitchFamily="2" charset="-128"/>
                          <a:ea typeface="Heiti SC Light" panose="02000000000000000000" pitchFamily="2" charset="-128"/>
                        </a:rPr>
                        <a:t>数目</a:t>
                      </a:r>
                      <a:endParaRPr lang="zh-CN" altLang="en-US" sz="1600" b="0" i="0" dirty="0">
                        <a:solidFill>
                          <a:schemeClr val="tx1"/>
                        </a:solidFill>
                        <a:latin typeface="Heiti SC Light" panose="02000000000000000000" pitchFamily="2" charset="-128"/>
                        <a:ea typeface="Heiti SC Light" panose="02000000000000000000" pitchFamily="2" charset="-128"/>
                        <a:cs typeface="Yuppy SC" panose="020F0603040207020204" pitchFamily="34" charset="-122"/>
                      </a:endParaRPr>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85000"/>
                      </a:schemeClr>
                    </a:solidFill>
                  </a:tcPr>
                </a:tc>
                <a:tc>
                  <a:txBody>
                    <a:bodyPr/>
                    <a:lstStyle/>
                    <a:p>
                      <a:pPr algn="ctr"/>
                      <a:r>
                        <a:rPr lang="zh-CN" altLang="en-US" sz="1600" b="0" i="0" dirty="0">
                          <a:solidFill>
                            <a:schemeClr val="tx1"/>
                          </a:solidFill>
                          <a:latin typeface="Heiti SC Light" panose="02000000000000000000" pitchFamily="2" charset="-128"/>
                          <a:ea typeface="Heiti SC Light" panose="02000000000000000000" pitchFamily="2" charset="-128"/>
                        </a:rPr>
                        <a:t>有效数目</a:t>
                      </a:r>
                      <a:endParaRPr lang="zh-CN" altLang="en-US" sz="1600" b="0" i="0" dirty="0">
                        <a:solidFill>
                          <a:schemeClr val="tx1"/>
                        </a:solidFill>
                        <a:latin typeface="Heiti SC Light" panose="02000000000000000000" pitchFamily="2" charset="-128"/>
                        <a:ea typeface="Heiti SC Light" panose="02000000000000000000" pitchFamily="2" charset="-128"/>
                        <a:cs typeface="Yuppy SC" panose="020F0603040207020204" pitchFamily="34" charset="-122"/>
                      </a:endParaRPr>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85000"/>
                      </a:schemeClr>
                    </a:solidFill>
                  </a:tcPr>
                </a:tc>
                <a:tc>
                  <a:txBody>
                    <a:bodyPr/>
                    <a:lstStyle/>
                    <a:p>
                      <a:pPr algn="ctr"/>
                      <a:r>
                        <a:rPr lang="zh-CN" altLang="en-US" sz="1600" b="0" i="0" dirty="0">
                          <a:solidFill>
                            <a:schemeClr val="tx1"/>
                          </a:solidFill>
                          <a:latin typeface="Heiti SC Light" panose="02000000000000000000" pitchFamily="2" charset="-128"/>
                          <a:ea typeface="Heiti SC Light" panose="02000000000000000000" pitchFamily="2" charset="-128"/>
                          <a:cs typeface="Yuppy SC" panose="020F0603040207020204" pitchFamily="34" charset="-122"/>
                        </a:rPr>
                        <a:t>数据集描述</a:t>
                      </a:r>
                    </a:p>
                  </a:txBody>
                  <a:tcPr>
                    <a:lnL>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85000"/>
                      </a:schemeClr>
                    </a:solidFill>
                  </a:tcPr>
                </a:tc>
                <a:extLst>
                  <a:ext uri="{0D108BD9-81ED-4DB2-BD59-A6C34878D82A}">
                    <a16:rowId xmlns:a16="http://schemas.microsoft.com/office/drawing/2014/main" val="2698475737"/>
                  </a:ext>
                </a:extLst>
              </a:tr>
              <a:tr h="357055">
                <a:tc>
                  <a:txBody>
                    <a:bodyPr/>
                    <a:lstStyle/>
                    <a:p>
                      <a:pPr algn="ctr"/>
                      <a:r>
                        <a:rPr lang="en-US" altLang="zh-CN" sz="1600" b="0" i="0" kern="0" dirty="0" err="1">
                          <a:solidFill>
                            <a:schemeClr val="tx1"/>
                          </a:solidFill>
                          <a:latin typeface="Heiti SC Light" panose="02000000000000000000" pitchFamily="2" charset="-128"/>
                          <a:ea typeface="Heiti SC Light" panose="02000000000000000000" pitchFamily="2" charset="-128"/>
                          <a:sym typeface="宋体" panose="02010600030101010101" pitchFamily="2" charset="-122"/>
                        </a:rPr>
                        <a:t>AlexaTop</a:t>
                      </a:r>
                      <a:r>
                        <a:rPr lang="zh-CN" altLang="en-US" sz="1600" b="0" i="0" kern="0" dirty="0">
                          <a:solidFill>
                            <a:schemeClr val="tx1"/>
                          </a:solidFill>
                          <a:latin typeface="Heiti SC Light" panose="02000000000000000000" pitchFamily="2" charset="-128"/>
                          <a:ea typeface="Heiti SC Light" panose="02000000000000000000" pitchFamily="2" charset="-128"/>
                          <a:sym typeface="宋体" panose="02010600030101010101" pitchFamily="2" charset="-122"/>
                        </a:rPr>
                        <a:t> </a:t>
                      </a:r>
                      <a:r>
                        <a:rPr lang="en-US" altLang="zh-CN" sz="1600" b="0" i="0" kern="0" dirty="0">
                          <a:solidFill>
                            <a:schemeClr val="tx1"/>
                          </a:solidFill>
                          <a:latin typeface="Heiti SC Light" panose="02000000000000000000" pitchFamily="2" charset="-128"/>
                          <a:ea typeface="Heiti SC Light" panose="02000000000000000000" pitchFamily="2" charset="-128"/>
                          <a:sym typeface="宋体" panose="02010600030101010101" pitchFamily="2" charset="-122"/>
                        </a:rPr>
                        <a:t>1000</a:t>
                      </a:r>
                      <a:r>
                        <a:rPr lang="zh-CN" altLang="en-US" sz="1600" b="0" i="0" kern="0" dirty="0">
                          <a:solidFill>
                            <a:schemeClr val="tx1"/>
                          </a:solidFill>
                          <a:latin typeface="Heiti SC Light" panose="02000000000000000000" pitchFamily="2" charset="-128"/>
                          <a:ea typeface="Heiti SC Light" panose="02000000000000000000" pitchFamily="2" charset="-128"/>
                          <a:sym typeface="宋体" panose="02010600030101010101" pitchFamily="2" charset="-122"/>
                        </a:rPr>
                        <a:t> </a:t>
                      </a:r>
                      <a:endParaRPr lang="zh-CN" altLang="en-US" sz="1600" b="0" i="0" dirty="0">
                        <a:solidFill>
                          <a:schemeClr val="tx1"/>
                        </a:solidFill>
                        <a:latin typeface="Heiti SC Light" panose="02000000000000000000" pitchFamily="2" charset="-128"/>
                        <a:ea typeface="Heiti SC Light" panose="02000000000000000000" pitchFamily="2" charset="-128"/>
                        <a:cs typeface="Yuppy SC" panose="020F0603040207020204" pitchFamily="34" charset="-122"/>
                      </a:endParaRPr>
                    </a:p>
                  </a:txBody>
                  <a:tcPr>
                    <a:lnL w="12700" cmpd="sng">
                      <a:noFill/>
                    </a:lnL>
                    <a:lnR>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3">
                        <a:lumMod val="85000"/>
                      </a:schemeClr>
                    </a:solidFill>
                  </a:tcPr>
                </a:tc>
                <a:tc>
                  <a:txBody>
                    <a:bodyPr/>
                    <a:lstStyle/>
                    <a:p>
                      <a:pPr algn="ctr"/>
                      <a:r>
                        <a:rPr lang="en-US" altLang="zh-CN" sz="1600" b="0" i="0" dirty="0">
                          <a:solidFill>
                            <a:schemeClr val="tx1"/>
                          </a:solidFill>
                          <a:latin typeface="Heiti SC Light" panose="02000000000000000000" pitchFamily="2" charset="-128"/>
                          <a:ea typeface="Heiti SC Light" panose="02000000000000000000" pitchFamily="2" charset="-128"/>
                          <a:cs typeface="Yuppy SC" panose="020F0603040207020204" pitchFamily="34" charset="-122"/>
                        </a:rPr>
                        <a:t>101606</a:t>
                      </a:r>
                      <a:endParaRPr lang="zh-CN" altLang="en-US" sz="1600" b="0" i="0" dirty="0">
                        <a:solidFill>
                          <a:schemeClr val="tx1"/>
                        </a:solidFill>
                        <a:latin typeface="Heiti SC Light" panose="02000000000000000000" pitchFamily="2" charset="-128"/>
                        <a:ea typeface="Heiti SC Light" panose="02000000000000000000" pitchFamily="2" charset="-128"/>
                        <a:cs typeface="Yuppy SC" panose="020F0603040207020204" pitchFamily="34" charset="-122"/>
                      </a:endParaRPr>
                    </a:p>
                  </a:txBody>
                  <a:tcPr>
                    <a:lnL>
                      <a:noFill/>
                    </a:lnL>
                    <a:lnR>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3">
                        <a:lumMod val="85000"/>
                      </a:schemeClr>
                    </a:solidFill>
                  </a:tcPr>
                </a:tc>
                <a:tc>
                  <a:txBody>
                    <a:bodyPr/>
                    <a:lstStyle/>
                    <a:p>
                      <a:pPr algn="ctr"/>
                      <a:r>
                        <a:rPr lang="en-US" altLang="zh-CN" sz="1600" b="0" i="0" dirty="0">
                          <a:solidFill>
                            <a:schemeClr val="tx1"/>
                          </a:solidFill>
                          <a:latin typeface="Heiti SC Light" panose="02000000000000000000" pitchFamily="2" charset="-128"/>
                          <a:ea typeface="Heiti SC Light" panose="02000000000000000000" pitchFamily="2" charset="-128"/>
                          <a:cs typeface="Yuppy SC" panose="020F0603040207020204" pitchFamily="34" charset="-122"/>
                        </a:rPr>
                        <a:t>100822</a:t>
                      </a:r>
                      <a:endParaRPr lang="zh-CN" altLang="en-US" sz="1600" b="0" i="0" dirty="0">
                        <a:solidFill>
                          <a:schemeClr val="tx1"/>
                        </a:solidFill>
                        <a:latin typeface="Heiti SC Light" panose="02000000000000000000" pitchFamily="2" charset="-128"/>
                        <a:ea typeface="Heiti SC Light" panose="02000000000000000000" pitchFamily="2" charset="-128"/>
                        <a:cs typeface="Yuppy SC" panose="020F0603040207020204" pitchFamily="34" charset="-122"/>
                      </a:endParaRPr>
                    </a:p>
                  </a:txBody>
                  <a:tcPr>
                    <a:lnL>
                      <a:noFill/>
                    </a:lnL>
                    <a:lnR>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3">
                        <a:lumMod val="85000"/>
                      </a:schemeClr>
                    </a:solidFill>
                  </a:tcPr>
                </a:tc>
                <a:tc>
                  <a:txBody>
                    <a:bodyPr/>
                    <a:lstStyle/>
                    <a:p>
                      <a:pPr algn="ctr"/>
                      <a:r>
                        <a:rPr lang="en-US" altLang="zh-CN" sz="1600" kern="0" dirty="0">
                          <a:latin typeface="微软雅黑 Light" panose="020B0502040204020203" pitchFamily="34" charset="-122"/>
                          <a:ea typeface="微软雅黑 Light" panose="020B0502040204020203" pitchFamily="34" charset="-122"/>
                          <a:sym typeface="宋体" panose="02010600030101010101" pitchFamily="2" charset="-122"/>
                        </a:rPr>
                        <a:t>Alexa</a:t>
                      </a:r>
                      <a:r>
                        <a:rPr lang="zh-CN" altLang="en-US" sz="1600" kern="0" dirty="0">
                          <a:latin typeface="微软雅黑 Light" panose="020B0502040204020203" pitchFamily="34" charset="-122"/>
                          <a:ea typeface="微软雅黑 Light" panose="020B0502040204020203" pitchFamily="34" charset="-122"/>
                          <a:sym typeface="宋体" panose="02010600030101010101" pitchFamily="2" charset="-122"/>
                        </a:rPr>
                        <a:t> </a:t>
                      </a:r>
                      <a:r>
                        <a:rPr lang="en-US" altLang="zh-CN" sz="1600" kern="0" dirty="0">
                          <a:latin typeface="微软雅黑 Light" panose="020B0502040204020203" pitchFamily="34" charset="-122"/>
                          <a:ea typeface="微软雅黑 Light" panose="020B0502040204020203" pitchFamily="34" charset="-122"/>
                          <a:sym typeface="宋体" panose="02010600030101010101" pitchFamily="2" charset="-122"/>
                        </a:rPr>
                        <a:t>top</a:t>
                      </a:r>
                      <a:r>
                        <a:rPr lang="zh-CN" altLang="en-US" sz="1600" kern="0" dirty="0">
                          <a:latin typeface="微软雅黑 Light" panose="020B0502040204020203" pitchFamily="34" charset="-122"/>
                          <a:ea typeface="微软雅黑 Light" panose="020B0502040204020203" pitchFamily="34" charset="-122"/>
                          <a:sym typeface="宋体" panose="02010600030101010101" pitchFamily="2" charset="-122"/>
                        </a:rPr>
                        <a:t>前</a:t>
                      </a:r>
                      <a:r>
                        <a:rPr lang="en-US" altLang="zh-CN" sz="1600" kern="0" dirty="0">
                          <a:latin typeface="微软雅黑 Light" panose="020B0502040204020203" pitchFamily="34" charset="-122"/>
                          <a:ea typeface="微软雅黑 Light" panose="020B0502040204020203" pitchFamily="34" charset="-122"/>
                          <a:sym typeface="宋体" panose="02010600030101010101" pitchFamily="2" charset="-122"/>
                        </a:rPr>
                        <a:t>1000</a:t>
                      </a:r>
                      <a:r>
                        <a:rPr lang="zh-CN" altLang="en-US" sz="1600" kern="0" dirty="0">
                          <a:latin typeface="微软雅黑 Light" panose="020B0502040204020203" pitchFamily="34" charset="-122"/>
                          <a:ea typeface="微软雅黑 Light" panose="020B0502040204020203" pitchFamily="34" charset="-122"/>
                          <a:sym typeface="宋体" panose="02010600030101010101" pitchFamily="2" charset="-122"/>
                        </a:rPr>
                        <a:t>网站被动访问日志</a:t>
                      </a:r>
                      <a:endParaRPr lang="zh-CN" altLang="en-US" sz="1600" b="0" i="0" dirty="0">
                        <a:solidFill>
                          <a:schemeClr val="tx1"/>
                        </a:solidFill>
                        <a:latin typeface="Heiti SC Light" panose="02000000000000000000" pitchFamily="2" charset="-128"/>
                        <a:ea typeface="Heiti SC Light" panose="02000000000000000000" pitchFamily="2" charset="-128"/>
                        <a:cs typeface="Yuppy SC" panose="020F0603040207020204" pitchFamily="34" charset="-122"/>
                      </a:endParaRPr>
                    </a:p>
                  </a:txBody>
                  <a:tcPr>
                    <a:lnL>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3">
                        <a:lumMod val="85000"/>
                      </a:schemeClr>
                    </a:solidFill>
                  </a:tcPr>
                </a:tc>
                <a:extLst>
                  <a:ext uri="{0D108BD9-81ED-4DB2-BD59-A6C34878D82A}">
                    <a16:rowId xmlns:a16="http://schemas.microsoft.com/office/drawing/2014/main" val="3847190607"/>
                  </a:ext>
                </a:extLst>
              </a:tr>
              <a:tr h="357055">
                <a:tc>
                  <a:txBody>
                    <a:bodyPr/>
                    <a:lstStyle/>
                    <a:p>
                      <a:pPr algn="ctr"/>
                      <a:r>
                        <a:rPr lang="en-US" altLang="zh-CN" sz="1600" b="0" i="0" kern="0" dirty="0" err="1">
                          <a:solidFill>
                            <a:schemeClr val="tx1"/>
                          </a:solidFill>
                          <a:latin typeface="Heiti SC Light" panose="02000000000000000000" pitchFamily="2" charset="-128"/>
                          <a:ea typeface="Heiti SC Light" panose="02000000000000000000" pitchFamily="2" charset="-128"/>
                          <a:sym typeface="宋体" panose="02010600030101010101" pitchFamily="2" charset="-122"/>
                        </a:rPr>
                        <a:t>VideoTop</a:t>
                      </a:r>
                      <a:r>
                        <a:rPr lang="zh-CN" altLang="en-US" sz="1600" b="0" i="0" kern="0" dirty="0">
                          <a:solidFill>
                            <a:schemeClr val="tx1"/>
                          </a:solidFill>
                          <a:latin typeface="Heiti SC Light" panose="02000000000000000000" pitchFamily="2" charset="-128"/>
                          <a:ea typeface="Heiti SC Light" panose="02000000000000000000" pitchFamily="2" charset="-128"/>
                          <a:sym typeface="宋体" panose="02010600030101010101" pitchFamily="2" charset="-122"/>
                        </a:rPr>
                        <a:t> </a:t>
                      </a:r>
                      <a:r>
                        <a:rPr lang="en-US" altLang="zh-CN" sz="1600" b="0" i="0" kern="0" dirty="0">
                          <a:solidFill>
                            <a:schemeClr val="tx1"/>
                          </a:solidFill>
                          <a:latin typeface="Heiti SC Light" panose="02000000000000000000" pitchFamily="2" charset="-128"/>
                          <a:ea typeface="Heiti SC Light" panose="02000000000000000000" pitchFamily="2" charset="-128"/>
                          <a:sym typeface="宋体" panose="02010600030101010101" pitchFamily="2" charset="-122"/>
                        </a:rPr>
                        <a:t>1000</a:t>
                      </a:r>
                      <a:r>
                        <a:rPr lang="zh-CN" altLang="en-US" sz="1600" b="0" i="0" kern="0" dirty="0">
                          <a:solidFill>
                            <a:schemeClr val="tx1"/>
                          </a:solidFill>
                          <a:latin typeface="Heiti SC Light" panose="02000000000000000000" pitchFamily="2" charset="-128"/>
                          <a:ea typeface="Heiti SC Light" panose="02000000000000000000" pitchFamily="2" charset="-128"/>
                          <a:sym typeface="宋体" panose="02010600030101010101" pitchFamily="2" charset="-122"/>
                        </a:rPr>
                        <a:t> </a:t>
                      </a:r>
                      <a:endParaRPr lang="zh-CN" altLang="en-US" sz="1600" b="0" i="0" dirty="0">
                        <a:solidFill>
                          <a:schemeClr val="tx1"/>
                        </a:solidFill>
                        <a:latin typeface="Heiti SC Light" panose="02000000000000000000" pitchFamily="2" charset="-128"/>
                        <a:ea typeface="Heiti SC Light" panose="02000000000000000000" pitchFamily="2" charset="-128"/>
                        <a:cs typeface="Yuppy SC" panose="020F0603040207020204" pitchFamily="34" charset="-122"/>
                      </a:endParaRPr>
                    </a:p>
                  </a:txBody>
                  <a:tcPr>
                    <a:lnL w="12700" cmpd="sng">
                      <a:noFill/>
                    </a:lnL>
                    <a:lnR>
                      <a:noFill/>
                    </a:lnR>
                    <a:lnT w="12700" cmpd="sng">
                      <a:noFill/>
                    </a:lnT>
                    <a:lnB w="12700" cmpd="sng">
                      <a:noFill/>
                    </a:lnB>
                    <a:lnTlToBr w="12700" cmpd="sng">
                      <a:noFill/>
                      <a:prstDash val="solid"/>
                    </a:lnTlToBr>
                    <a:lnBlToTr w="12700" cmpd="sng">
                      <a:noFill/>
                      <a:prstDash val="solid"/>
                    </a:lnBlToTr>
                    <a:solidFill>
                      <a:schemeClr val="accent3">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b="0" i="0" dirty="0">
                          <a:solidFill>
                            <a:schemeClr val="tx1"/>
                          </a:solidFill>
                          <a:latin typeface="Heiti SC Light" panose="02000000000000000000" pitchFamily="2" charset="-128"/>
                          <a:ea typeface="Heiti SC Light" panose="02000000000000000000" pitchFamily="2" charset="-128"/>
                          <a:cs typeface="Yuppy SC" panose="020F0603040207020204" pitchFamily="34" charset="-122"/>
                        </a:rPr>
                        <a:t>60337</a:t>
                      </a:r>
                      <a:endParaRPr lang="zh-CN" altLang="en-US" sz="1600" b="0" i="0" dirty="0">
                        <a:solidFill>
                          <a:schemeClr val="tx1"/>
                        </a:solidFill>
                        <a:latin typeface="Heiti SC Light" panose="02000000000000000000" pitchFamily="2" charset="-128"/>
                        <a:ea typeface="Heiti SC Light" panose="02000000000000000000" pitchFamily="2" charset="-128"/>
                        <a:cs typeface="Yuppy SC" panose="020F0603040207020204" pitchFamily="34" charset="-122"/>
                      </a:endParaRPr>
                    </a:p>
                  </a:txBody>
                  <a:tcPr>
                    <a:lnL>
                      <a:noFill/>
                    </a:lnL>
                    <a:lnR>
                      <a:noFill/>
                    </a:lnR>
                    <a:lnT w="12700" cmpd="sng">
                      <a:noFill/>
                    </a:lnT>
                    <a:lnB w="12700" cmpd="sng">
                      <a:noFill/>
                    </a:lnB>
                    <a:lnTlToBr w="12700" cmpd="sng">
                      <a:noFill/>
                      <a:prstDash val="solid"/>
                    </a:lnTlToBr>
                    <a:lnBlToTr w="12700" cmpd="sng">
                      <a:noFill/>
                      <a:prstDash val="solid"/>
                    </a:lnBlToTr>
                    <a:solidFill>
                      <a:schemeClr val="accent3">
                        <a:lumMod val="85000"/>
                      </a:schemeClr>
                    </a:solidFill>
                  </a:tcPr>
                </a:tc>
                <a:tc>
                  <a:txBody>
                    <a:bodyPr/>
                    <a:lstStyle/>
                    <a:p>
                      <a:pPr algn="ctr"/>
                      <a:r>
                        <a:rPr lang="en-US" altLang="zh-CN" sz="1600" b="0" i="0" dirty="0">
                          <a:solidFill>
                            <a:schemeClr val="tx1"/>
                          </a:solidFill>
                          <a:latin typeface="Heiti SC Light" panose="02000000000000000000" pitchFamily="2" charset="-128"/>
                          <a:ea typeface="Heiti SC Light" panose="02000000000000000000" pitchFamily="2" charset="-128"/>
                          <a:cs typeface="Yuppy SC" panose="020F0603040207020204" pitchFamily="34" charset="-122"/>
                        </a:rPr>
                        <a:t>55560</a:t>
                      </a:r>
                      <a:endParaRPr lang="zh-CN" altLang="en-US" sz="1600" b="0" i="0" dirty="0">
                        <a:solidFill>
                          <a:schemeClr val="tx1"/>
                        </a:solidFill>
                        <a:latin typeface="Heiti SC Light" panose="02000000000000000000" pitchFamily="2" charset="-128"/>
                        <a:ea typeface="Heiti SC Light" panose="02000000000000000000" pitchFamily="2" charset="-128"/>
                        <a:cs typeface="Yuppy SC" panose="020F0603040207020204" pitchFamily="34" charset="-122"/>
                      </a:endParaRPr>
                    </a:p>
                  </a:txBody>
                  <a:tcPr>
                    <a:lnL>
                      <a:noFill/>
                    </a:lnL>
                    <a:lnR>
                      <a:noFill/>
                    </a:lnR>
                    <a:lnT w="12700" cmpd="sng">
                      <a:noFill/>
                    </a:lnT>
                    <a:lnB w="12700" cmpd="sng">
                      <a:noFill/>
                    </a:lnB>
                    <a:lnTlToBr w="12700" cmpd="sng">
                      <a:noFill/>
                      <a:prstDash val="solid"/>
                    </a:lnTlToBr>
                    <a:lnBlToTr w="12700" cmpd="sng">
                      <a:noFill/>
                      <a:prstDash val="solid"/>
                    </a:lnBlToTr>
                    <a:solidFill>
                      <a:schemeClr val="accent3">
                        <a:lumMod val="85000"/>
                      </a:schemeClr>
                    </a:solidFill>
                  </a:tcPr>
                </a:tc>
                <a:tc>
                  <a:txBody>
                    <a:bodyPr/>
                    <a:lstStyle/>
                    <a:p>
                      <a:pPr algn="ctr"/>
                      <a:r>
                        <a:rPr lang="zh-CN" altLang="en-US" sz="1600" kern="0" dirty="0">
                          <a:latin typeface="微软雅黑 Light" panose="020B0502040204020203" pitchFamily="34" charset="-122"/>
                          <a:ea typeface="微软雅黑 Light" panose="020B0502040204020203" pitchFamily="34" charset="-122"/>
                          <a:sym typeface="宋体" panose="02010600030101010101" pitchFamily="2" charset="-122"/>
                        </a:rPr>
                        <a:t>视频类网站前</a:t>
                      </a:r>
                      <a:r>
                        <a:rPr lang="en-US" altLang="zh-CN" sz="1600" kern="0" dirty="0">
                          <a:latin typeface="微软雅黑 Light" panose="020B0502040204020203" pitchFamily="34" charset="-122"/>
                          <a:ea typeface="微软雅黑 Light" panose="020B0502040204020203" pitchFamily="34" charset="-122"/>
                          <a:sym typeface="宋体" panose="02010600030101010101" pitchFamily="2" charset="-122"/>
                        </a:rPr>
                        <a:t>1000</a:t>
                      </a:r>
                      <a:r>
                        <a:rPr lang="zh-CN" altLang="en-US" sz="1600" kern="0" dirty="0">
                          <a:latin typeface="微软雅黑 Light" panose="020B0502040204020203" pitchFamily="34" charset="-122"/>
                          <a:ea typeface="微软雅黑 Light" panose="020B0502040204020203" pitchFamily="34" charset="-122"/>
                          <a:sym typeface="宋体" panose="02010600030101010101" pitchFamily="2" charset="-122"/>
                        </a:rPr>
                        <a:t>被动访问日志</a:t>
                      </a:r>
                      <a:endParaRPr lang="zh-CN" altLang="en-US" sz="1600" b="0" i="0" dirty="0">
                        <a:solidFill>
                          <a:schemeClr val="tx1"/>
                        </a:solidFill>
                        <a:latin typeface="Heiti SC Light" panose="02000000000000000000" pitchFamily="2" charset="-128"/>
                        <a:ea typeface="Heiti SC Light" panose="02000000000000000000" pitchFamily="2" charset="-128"/>
                        <a:cs typeface="Yuppy SC" panose="020F0603040207020204" pitchFamily="34" charset="-122"/>
                      </a:endParaRPr>
                    </a:p>
                  </a:txBody>
                  <a:tcPr>
                    <a:lnL>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85000"/>
                      </a:schemeClr>
                    </a:solidFill>
                  </a:tcPr>
                </a:tc>
                <a:extLst>
                  <a:ext uri="{0D108BD9-81ED-4DB2-BD59-A6C34878D82A}">
                    <a16:rowId xmlns:a16="http://schemas.microsoft.com/office/drawing/2014/main" val="975627861"/>
                  </a:ext>
                </a:extLst>
              </a:tr>
              <a:tr h="357055">
                <a:tc>
                  <a:txBody>
                    <a:bodyPr/>
                    <a:lstStyle/>
                    <a:p>
                      <a:pPr algn="ctr"/>
                      <a:r>
                        <a:rPr lang="en-US" altLang="zh-CN" sz="1600" b="0" i="0" kern="0" dirty="0">
                          <a:solidFill>
                            <a:schemeClr val="tx1"/>
                          </a:solidFill>
                          <a:latin typeface="Heiti SC Light" panose="02000000000000000000" pitchFamily="2" charset="-128"/>
                          <a:ea typeface="Heiti SC Light" panose="02000000000000000000" pitchFamily="2" charset="-128"/>
                          <a:sym typeface="宋体" panose="02010600030101010101" pitchFamily="2" charset="-122"/>
                        </a:rPr>
                        <a:t>Video</a:t>
                      </a:r>
                      <a:r>
                        <a:rPr lang="zh-CN" altLang="en-US" sz="1600" b="0" i="0" kern="0" dirty="0">
                          <a:solidFill>
                            <a:schemeClr val="tx1"/>
                          </a:solidFill>
                          <a:latin typeface="Heiti SC Light" panose="02000000000000000000" pitchFamily="2" charset="-128"/>
                          <a:ea typeface="Heiti SC Light" panose="02000000000000000000" pitchFamily="2" charset="-128"/>
                          <a:sym typeface="宋体" panose="02010600030101010101" pitchFamily="2" charset="-122"/>
                        </a:rPr>
                        <a:t> </a:t>
                      </a:r>
                      <a:r>
                        <a:rPr lang="en-US" altLang="zh-CN" sz="1600" b="0" i="0" kern="0" dirty="0">
                          <a:solidFill>
                            <a:schemeClr val="tx1"/>
                          </a:solidFill>
                          <a:latin typeface="Heiti SC Light" panose="02000000000000000000" pitchFamily="2" charset="-128"/>
                          <a:ea typeface="Heiti SC Light" panose="02000000000000000000" pitchFamily="2" charset="-128"/>
                          <a:sym typeface="宋体" panose="02010600030101010101" pitchFamily="2" charset="-122"/>
                        </a:rPr>
                        <a:t>1000</a:t>
                      </a:r>
                      <a:r>
                        <a:rPr lang="zh-CN" altLang="en-US" sz="1600" b="0" i="0" kern="0" dirty="0">
                          <a:solidFill>
                            <a:schemeClr val="tx1"/>
                          </a:solidFill>
                          <a:latin typeface="Heiti SC Light" panose="02000000000000000000" pitchFamily="2" charset="-128"/>
                          <a:ea typeface="Heiti SC Light" panose="02000000000000000000" pitchFamily="2" charset="-128"/>
                          <a:sym typeface="宋体" panose="02010600030101010101" pitchFamily="2" charset="-122"/>
                        </a:rPr>
                        <a:t> </a:t>
                      </a:r>
                      <a:endParaRPr lang="zh-CN" altLang="en-US" sz="1600" b="0" i="0" dirty="0">
                        <a:solidFill>
                          <a:schemeClr val="tx1"/>
                        </a:solidFill>
                        <a:latin typeface="Heiti SC Light" panose="02000000000000000000" pitchFamily="2" charset="-128"/>
                        <a:ea typeface="Heiti SC Light" panose="02000000000000000000" pitchFamily="2" charset="-128"/>
                        <a:cs typeface="Yuppy SC" panose="020F0603040207020204" pitchFamily="34" charset="-122"/>
                      </a:endParaRPr>
                    </a:p>
                  </a:txBody>
                  <a:tcPr>
                    <a:lnL w="12700" cmpd="sng">
                      <a:noFill/>
                    </a:lnL>
                    <a:lnR>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85000"/>
                      </a:schemeClr>
                    </a:solidFill>
                  </a:tcPr>
                </a:tc>
                <a:tc>
                  <a:txBody>
                    <a:bodyPr/>
                    <a:lstStyle/>
                    <a:p>
                      <a:pPr algn="ctr"/>
                      <a:r>
                        <a:rPr lang="en-US" altLang="zh-CN" sz="1600" b="0" i="0" dirty="0">
                          <a:solidFill>
                            <a:schemeClr val="tx1"/>
                          </a:solidFill>
                          <a:latin typeface="Heiti SC Light" panose="02000000000000000000" pitchFamily="2" charset="-128"/>
                          <a:ea typeface="Heiti SC Light" panose="02000000000000000000" pitchFamily="2" charset="-128"/>
                          <a:cs typeface="Yuppy SC" panose="020F0603040207020204" pitchFamily="34" charset="-122"/>
                        </a:rPr>
                        <a:t>154322</a:t>
                      </a:r>
                      <a:endParaRPr lang="zh-CN" altLang="en-US" sz="1600" b="0" i="0" dirty="0">
                        <a:solidFill>
                          <a:schemeClr val="tx1"/>
                        </a:solidFill>
                        <a:latin typeface="Heiti SC Light" panose="02000000000000000000" pitchFamily="2" charset="-128"/>
                        <a:ea typeface="Heiti SC Light" panose="02000000000000000000" pitchFamily="2" charset="-128"/>
                        <a:cs typeface="Yuppy SC" panose="020F0603040207020204" pitchFamily="34" charset="-122"/>
                      </a:endParaRPr>
                    </a:p>
                  </a:txBody>
                  <a:tcPr>
                    <a:lnL>
                      <a:noFill/>
                    </a:lnL>
                    <a:lnR>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85000"/>
                      </a:schemeClr>
                    </a:solidFill>
                  </a:tcPr>
                </a:tc>
                <a:tc>
                  <a:txBody>
                    <a:bodyPr/>
                    <a:lstStyle/>
                    <a:p>
                      <a:pPr algn="ctr"/>
                      <a:r>
                        <a:rPr lang="en-US" altLang="zh-CN" sz="1600" b="0" i="0" dirty="0">
                          <a:solidFill>
                            <a:schemeClr val="tx1"/>
                          </a:solidFill>
                          <a:latin typeface="Heiti SC Light" panose="02000000000000000000" pitchFamily="2" charset="-128"/>
                          <a:ea typeface="Heiti SC Light" panose="02000000000000000000" pitchFamily="2" charset="-128"/>
                          <a:cs typeface="Yuppy SC" panose="020F0603040207020204" pitchFamily="34" charset="-122"/>
                        </a:rPr>
                        <a:t>133935</a:t>
                      </a:r>
                      <a:endParaRPr lang="zh-CN" altLang="en-US" sz="1600" b="0" i="0" dirty="0">
                        <a:solidFill>
                          <a:schemeClr val="tx1"/>
                        </a:solidFill>
                        <a:latin typeface="Heiti SC Light" panose="02000000000000000000" pitchFamily="2" charset="-128"/>
                        <a:ea typeface="Heiti SC Light" panose="02000000000000000000" pitchFamily="2" charset="-128"/>
                        <a:cs typeface="Yuppy SC" panose="020F0603040207020204" pitchFamily="34" charset="-122"/>
                      </a:endParaRPr>
                    </a:p>
                  </a:txBody>
                  <a:tcPr>
                    <a:lnL>
                      <a:noFill/>
                    </a:lnL>
                    <a:lnR>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85000"/>
                      </a:schemeClr>
                    </a:solidFill>
                  </a:tcPr>
                </a:tc>
                <a:tc>
                  <a:txBody>
                    <a:bodyPr/>
                    <a:lstStyle/>
                    <a:p>
                      <a:pPr algn="ctr"/>
                      <a:r>
                        <a:rPr lang="en-US" altLang="zh-CN" sz="1600" kern="0" dirty="0">
                          <a:latin typeface="微软雅黑 Light" panose="020B0502040204020203" pitchFamily="34" charset="-122"/>
                          <a:ea typeface="微软雅黑 Light" panose="020B0502040204020203" pitchFamily="34" charset="-122"/>
                          <a:sym typeface="宋体" panose="02010600030101010101" pitchFamily="2" charset="-122"/>
                        </a:rPr>
                        <a:t>10</a:t>
                      </a:r>
                      <a:r>
                        <a:rPr lang="zh-CN" altLang="en-US" sz="1600" kern="0" dirty="0">
                          <a:latin typeface="微软雅黑 Light" panose="020B0502040204020203" pitchFamily="34" charset="-122"/>
                          <a:ea typeface="微软雅黑 Light" panose="020B0502040204020203" pitchFamily="34" charset="-122"/>
                          <a:sym typeface="宋体" panose="02010600030101010101" pitchFamily="2" charset="-122"/>
                        </a:rPr>
                        <a:t>个视频网站被动访问日志</a:t>
                      </a:r>
                      <a:endParaRPr lang="zh-CN" altLang="en-US" sz="1600" b="0" i="0" dirty="0">
                        <a:solidFill>
                          <a:schemeClr val="tx1"/>
                        </a:solidFill>
                        <a:latin typeface="Heiti SC Light" panose="02000000000000000000" pitchFamily="2" charset="-128"/>
                        <a:ea typeface="Heiti SC Light" panose="02000000000000000000" pitchFamily="2" charset="-128"/>
                        <a:cs typeface="Yuppy SC" panose="020F0603040207020204" pitchFamily="34" charset="-122"/>
                      </a:endParaRPr>
                    </a:p>
                  </a:txBody>
                  <a:tcPr>
                    <a:lnL>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85000"/>
                      </a:schemeClr>
                    </a:solidFill>
                  </a:tcPr>
                </a:tc>
                <a:extLst>
                  <a:ext uri="{0D108BD9-81ED-4DB2-BD59-A6C34878D82A}">
                    <a16:rowId xmlns:a16="http://schemas.microsoft.com/office/drawing/2014/main" val="3081182431"/>
                  </a:ext>
                </a:extLst>
              </a:tr>
            </a:tbl>
          </a:graphicData>
        </a:graphic>
      </p:graphicFrame>
      <p:pic>
        <p:nvPicPr>
          <p:cNvPr id="3" name="图片 2">
            <a:extLst>
              <a:ext uri="{FF2B5EF4-FFF2-40B4-BE49-F238E27FC236}">
                <a16:creationId xmlns:a16="http://schemas.microsoft.com/office/drawing/2014/main" id="{44CD12F9-D638-EF40-B467-CDD1D74AB5CD}"/>
              </a:ext>
            </a:extLst>
          </p:cNvPr>
          <p:cNvPicPr>
            <a:picLocks noChangeAspect="1"/>
          </p:cNvPicPr>
          <p:nvPr/>
        </p:nvPicPr>
        <p:blipFill>
          <a:blip r:embed="rId3"/>
          <a:stretch>
            <a:fillRect/>
          </a:stretch>
        </p:blipFill>
        <p:spPr>
          <a:xfrm>
            <a:off x="6516135" y="1417241"/>
            <a:ext cx="1943100" cy="622300"/>
          </a:xfrm>
          <a:prstGeom prst="rect">
            <a:avLst/>
          </a:prstGeom>
        </p:spPr>
      </p:pic>
      <p:pic>
        <p:nvPicPr>
          <p:cNvPr id="4" name="图片 3">
            <a:extLst>
              <a:ext uri="{FF2B5EF4-FFF2-40B4-BE49-F238E27FC236}">
                <a16:creationId xmlns:a16="http://schemas.microsoft.com/office/drawing/2014/main" id="{BA3C6D21-2721-134D-8176-B96FCFB810D7}"/>
              </a:ext>
            </a:extLst>
          </p:cNvPr>
          <p:cNvPicPr>
            <a:picLocks noChangeAspect="1"/>
          </p:cNvPicPr>
          <p:nvPr/>
        </p:nvPicPr>
        <p:blipFill>
          <a:blip r:embed="rId4"/>
          <a:stretch>
            <a:fillRect/>
          </a:stretch>
        </p:blipFill>
        <p:spPr>
          <a:xfrm>
            <a:off x="6516135" y="2209296"/>
            <a:ext cx="1943100" cy="499654"/>
          </a:xfrm>
          <a:prstGeom prst="rect">
            <a:avLst/>
          </a:prstGeom>
        </p:spPr>
      </p:pic>
      <p:pic>
        <p:nvPicPr>
          <p:cNvPr id="5" name="图片 4">
            <a:extLst>
              <a:ext uri="{FF2B5EF4-FFF2-40B4-BE49-F238E27FC236}">
                <a16:creationId xmlns:a16="http://schemas.microsoft.com/office/drawing/2014/main" id="{0B1F941C-4DFF-8949-B1EC-B974A66B2375}"/>
              </a:ext>
            </a:extLst>
          </p:cNvPr>
          <p:cNvPicPr>
            <a:picLocks noChangeAspect="1"/>
          </p:cNvPicPr>
          <p:nvPr/>
        </p:nvPicPr>
        <p:blipFill>
          <a:blip r:embed="rId5"/>
          <a:stretch>
            <a:fillRect/>
          </a:stretch>
        </p:blipFill>
        <p:spPr>
          <a:xfrm>
            <a:off x="6405539" y="3645015"/>
            <a:ext cx="614631" cy="622142"/>
          </a:xfrm>
          <a:prstGeom prst="rect">
            <a:avLst/>
          </a:prstGeom>
        </p:spPr>
      </p:pic>
      <p:pic>
        <p:nvPicPr>
          <p:cNvPr id="7" name="图片 6">
            <a:extLst>
              <a:ext uri="{FF2B5EF4-FFF2-40B4-BE49-F238E27FC236}">
                <a16:creationId xmlns:a16="http://schemas.microsoft.com/office/drawing/2014/main" id="{B24BD368-271B-5E45-A021-1E145D2DAAC2}"/>
              </a:ext>
            </a:extLst>
          </p:cNvPr>
          <p:cNvPicPr>
            <a:picLocks noChangeAspect="1"/>
          </p:cNvPicPr>
          <p:nvPr/>
        </p:nvPicPr>
        <p:blipFill>
          <a:blip r:embed="rId6"/>
          <a:stretch>
            <a:fillRect/>
          </a:stretch>
        </p:blipFill>
        <p:spPr>
          <a:xfrm flipH="1">
            <a:off x="7170436" y="3645016"/>
            <a:ext cx="641789" cy="622142"/>
          </a:xfrm>
          <a:prstGeom prst="rect">
            <a:avLst/>
          </a:prstGeom>
        </p:spPr>
      </p:pic>
      <p:pic>
        <p:nvPicPr>
          <p:cNvPr id="14" name="图片 13">
            <a:extLst>
              <a:ext uri="{FF2B5EF4-FFF2-40B4-BE49-F238E27FC236}">
                <a16:creationId xmlns:a16="http://schemas.microsoft.com/office/drawing/2014/main" id="{97E31626-1484-394E-A80A-E74AF6045C58}"/>
              </a:ext>
            </a:extLst>
          </p:cNvPr>
          <p:cNvPicPr>
            <a:picLocks noChangeAspect="1"/>
          </p:cNvPicPr>
          <p:nvPr/>
        </p:nvPicPr>
        <p:blipFill>
          <a:blip r:embed="rId7">
            <a:clrChange>
              <a:clrFrom>
                <a:srgbClr val="42413D"/>
              </a:clrFrom>
              <a:clrTo>
                <a:srgbClr val="42413D">
                  <a:alpha val="0"/>
                </a:srgbClr>
              </a:clrTo>
            </a:clrChange>
          </a:blip>
          <a:stretch>
            <a:fillRect/>
          </a:stretch>
        </p:blipFill>
        <p:spPr>
          <a:xfrm>
            <a:off x="7917644" y="3656369"/>
            <a:ext cx="614631" cy="607315"/>
          </a:xfrm>
          <a:prstGeom prst="rect">
            <a:avLst/>
          </a:prstGeom>
        </p:spPr>
      </p:pic>
      <p:sp>
        <p:nvSpPr>
          <p:cNvPr id="15" name="标题 1">
            <a:extLst>
              <a:ext uri="{FF2B5EF4-FFF2-40B4-BE49-F238E27FC236}">
                <a16:creationId xmlns:a16="http://schemas.microsoft.com/office/drawing/2014/main" id="{C5727FD6-BF3B-0A48-9A12-96E0802B96E1}"/>
              </a:ext>
            </a:extLst>
          </p:cNvPr>
          <p:cNvSpPr txBox="1">
            <a:spLocks noChangeArrowheads="1"/>
          </p:cNvSpPr>
          <p:nvPr/>
        </p:nvSpPr>
        <p:spPr bwMode="auto">
          <a:xfrm>
            <a:off x="466725" y="549275"/>
            <a:ext cx="892961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sym typeface="Arial" panose="020B0604020202020204" pitchFamily="34" charset="0"/>
              </a:defRPr>
            </a:lvl1pPr>
            <a:lvl2pPr algn="ctr" rtl="0" eaLnBrk="0" fontAlgn="base" hangingPunct="0">
              <a:spcBef>
                <a:spcPct val="0"/>
              </a:spcBef>
              <a:spcAft>
                <a:spcPct val="0"/>
              </a:spcAft>
              <a:defRPr sz="4400">
                <a:solidFill>
                  <a:schemeClr val="tx2"/>
                </a:solidFill>
                <a:latin typeface="Arial" pitchFamily="34" charset="0"/>
                <a:ea typeface="宋体" pitchFamily="2" charset="-122"/>
                <a:sym typeface="Arial" panose="020B0604020202020204" pitchFamily="34" charset="0"/>
              </a:defRPr>
            </a:lvl2pPr>
            <a:lvl3pPr algn="ctr" rtl="0" eaLnBrk="0" fontAlgn="base" hangingPunct="0">
              <a:spcBef>
                <a:spcPct val="0"/>
              </a:spcBef>
              <a:spcAft>
                <a:spcPct val="0"/>
              </a:spcAft>
              <a:defRPr sz="4400">
                <a:solidFill>
                  <a:schemeClr val="tx2"/>
                </a:solidFill>
                <a:latin typeface="Arial" pitchFamily="34" charset="0"/>
                <a:ea typeface="宋体" pitchFamily="2" charset="-122"/>
                <a:sym typeface="Arial" panose="020B0604020202020204" pitchFamily="34" charset="0"/>
              </a:defRPr>
            </a:lvl3pPr>
            <a:lvl4pPr algn="ctr" rtl="0" eaLnBrk="0" fontAlgn="base" hangingPunct="0">
              <a:spcBef>
                <a:spcPct val="0"/>
              </a:spcBef>
              <a:spcAft>
                <a:spcPct val="0"/>
              </a:spcAft>
              <a:defRPr sz="4400">
                <a:solidFill>
                  <a:schemeClr val="tx2"/>
                </a:solidFill>
                <a:latin typeface="Arial" pitchFamily="34" charset="0"/>
                <a:ea typeface="宋体" pitchFamily="2" charset="-122"/>
                <a:sym typeface="Arial" panose="020B0604020202020204" pitchFamily="34" charset="0"/>
              </a:defRPr>
            </a:lvl4pPr>
            <a:lvl5pPr algn="ctr" rtl="0" eaLnBrk="0" fontAlgn="base" hangingPunct="0">
              <a:spcBef>
                <a:spcPct val="0"/>
              </a:spcBef>
              <a:spcAft>
                <a:spcPct val="0"/>
              </a:spcAft>
              <a:defRPr sz="4400">
                <a:solidFill>
                  <a:schemeClr val="tx2"/>
                </a:solidFill>
                <a:latin typeface="Arial" pitchFamily="34" charset="0"/>
                <a:ea typeface="宋体" pitchFamily="2" charset="-122"/>
                <a:sym typeface="Arial" panose="020B0604020202020204" pitchFamily="34" charset="0"/>
              </a:defRPr>
            </a:lvl5pPr>
            <a:lvl6pPr marL="457200" algn="ctr" rtl="0" fontAlgn="base">
              <a:spcBef>
                <a:spcPct val="0"/>
              </a:spcBef>
              <a:spcAft>
                <a:spcPct val="0"/>
              </a:spcAft>
              <a:defRPr sz="4400">
                <a:solidFill>
                  <a:schemeClr val="tx2"/>
                </a:solidFill>
                <a:latin typeface="Arial" pitchFamily="34" charset="0"/>
                <a:ea typeface="宋体" pitchFamily="2" charset="-122"/>
                <a:sym typeface="Arial" pitchFamily="34" charset="0"/>
              </a:defRPr>
            </a:lvl6pPr>
            <a:lvl7pPr marL="914400" algn="ctr" rtl="0" fontAlgn="base">
              <a:spcBef>
                <a:spcPct val="0"/>
              </a:spcBef>
              <a:spcAft>
                <a:spcPct val="0"/>
              </a:spcAft>
              <a:defRPr sz="4400">
                <a:solidFill>
                  <a:schemeClr val="tx2"/>
                </a:solidFill>
                <a:latin typeface="Arial" pitchFamily="34" charset="0"/>
                <a:ea typeface="宋体" pitchFamily="2" charset="-122"/>
                <a:sym typeface="Arial" pitchFamily="34" charset="0"/>
              </a:defRPr>
            </a:lvl7pPr>
            <a:lvl8pPr marL="1371600" algn="ctr" rtl="0" fontAlgn="base">
              <a:spcBef>
                <a:spcPct val="0"/>
              </a:spcBef>
              <a:spcAft>
                <a:spcPct val="0"/>
              </a:spcAft>
              <a:defRPr sz="4400">
                <a:solidFill>
                  <a:schemeClr val="tx2"/>
                </a:solidFill>
                <a:latin typeface="Arial" pitchFamily="34" charset="0"/>
                <a:ea typeface="宋体" pitchFamily="2" charset="-122"/>
                <a:sym typeface="Arial" pitchFamily="34" charset="0"/>
              </a:defRPr>
            </a:lvl8pPr>
            <a:lvl9pPr marL="1828800" algn="ctr" rtl="0" fontAlgn="base">
              <a:spcBef>
                <a:spcPct val="0"/>
              </a:spcBef>
              <a:spcAft>
                <a:spcPct val="0"/>
              </a:spcAft>
              <a:defRPr sz="4400">
                <a:solidFill>
                  <a:schemeClr val="tx2"/>
                </a:solidFill>
                <a:latin typeface="Arial" pitchFamily="34" charset="0"/>
                <a:ea typeface="宋体" pitchFamily="2" charset="-122"/>
                <a:sym typeface="Arial" pitchFamily="34" charset="0"/>
              </a:defRPr>
            </a:lvl9pPr>
          </a:lstStyle>
          <a:p>
            <a:pPr algn="l" eaLnBrk="1" hangingPunct="1">
              <a:lnSpc>
                <a:spcPct val="150000"/>
              </a:lnSpc>
              <a:buFontTx/>
            </a:pPr>
            <a:r>
              <a:rPr lang="zh-CN" altLang="en-US" sz="3600" kern="0" dirty="0">
                <a:latin typeface="华文楷体" panose="02010600040101010101" pitchFamily="2" charset="-122"/>
                <a:ea typeface="华文楷体" panose="02010600040101010101" pitchFamily="2" charset="-122"/>
                <a:sym typeface="宋体" panose="02010600030101010101" pitchFamily="2" charset="-122"/>
              </a:rPr>
              <a:t>数据集</a:t>
            </a:r>
          </a:p>
        </p:txBody>
      </p:sp>
      <p:sp>
        <p:nvSpPr>
          <p:cNvPr id="6" name="灯片编号占位符 5">
            <a:extLst>
              <a:ext uri="{FF2B5EF4-FFF2-40B4-BE49-F238E27FC236}">
                <a16:creationId xmlns:a16="http://schemas.microsoft.com/office/drawing/2014/main" id="{11380EA2-F0B9-7649-91DB-97E0DB137965}"/>
              </a:ext>
            </a:extLst>
          </p:cNvPr>
          <p:cNvSpPr>
            <a:spLocks noGrp="1"/>
          </p:cNvSpPr>
          <p:nvPr>
            <p:ph type="sldNum" sz="quarter" idx="12"/>
          </p:nvPr>
        </p:nvSpPr>
        <p:spPr/>
        <p:txBody>
          <a:bodyPr/>
          <a:lstStyle/>
          <a:p>
            <a:fld id="{420DA1A5-410E-48EE-A5D1-815B42AB1DC1}" type="slidenum">
              <a:rPr lang="zh-CN" altLang="en-US" smtClean="0"/>
              <a:pPr/>
              <a:t>18</a:t>
            </a:fld>
            <a:endParaRPr lang="en-US" altLang="zh-CN" sz="1800"/>
          </a:p>
        </p:txBody>
      </p:sp>
    </p:spTree>
    <p:extLst>
      <p:ext uri="{BB962C8B-B14F-4D97-AF65-F5344CB8AC3E}">
        <p14:creationId xmlns:p14="http://schemas.microsoft.com/office/powerpoint/2010/main" val="3055219544"/>
      </p:ext>
    </p:extLst>
  </p:cSld>
  <p:clrMapOvr>
    <a:masterClrMapping/>
  </p:clrMapOvr>
  <p:transition spd="slow" advTm="100"/>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燕尾形 18">
            <a:extLst>
              <a:ext uri="{FF2B5EF4-FFF2-40B4-BE49-F238E27FC236}">
                <a16:creationId xmlns:a16="http://schemas.microsoft.com/office/drawing/2014/main" id="{30A340F1-DF4E-DD4F-9CB0-782CE5BC2BA3}"/>
              </a:ext>
            </a:extLst>
          </p:cNvPr>
          <p:cNvSpPr/>
          <p:nvPr/>
        </p:nvSpPr>
        <p:spPr bwMode="auto">
          <a:xfrm>
            <a:off x="3203904" y="188776"/>
            <a:ext cx="2952206" cy="396876"/>
          </a:xfrm>
          <a:prstGeom prst="chevron">
            <a:avLst/>
          </a:prstGeom>
          <a:solidFill>
            <a:srgbClr val="92D050">
              <a:alpha val="30000"/>
            </a:srgb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r>
              <a:rPr lang="en-US" altLang="zh-CN" b="1" dirty="0">
                <a:solidFill>
                  <a:schemeClr val="bg1"/>
                </a:solidFill>
                <a:latin typeface="Yuppy SC" panose="020F0603040207020204" pitchFamily="34" charset="-122"/>
                <a:ea typeface="Yuppy SC" panose="020F0603040207020204" pitchFamily="34" charset="-122"/>
                <a:cs typeface="Yuppy SC" panose="020F0603040207020204" pitchFamily="34" charset="-122"/>
              </a:rPr>
              <a:t>2.</a:t>
            </a:r>
            <a:r>
              <a:rPr lang="zh-CN" altLang="en-US" b="1" dirty="0">
                <a:solidFill>
                  <a:schemeClr val="bg1"/>
                </a:solidFill>
                <a:latin typeface="Yuppy SC" panose="020F0603040207020204" pitchFamily="34" charset="-122"/>
                <a:ea typeface="Yuppy SC" panose="020F0603040207020204" pitchFamily="34" charset="-122"/>
                <a:cs typeface="Yuppy SC" panose="020F0603040207020204" pitchFamily="34" charset="-122"/>
              </a:rPr>
              <a:t>多媒体资源图谱构建</a:t>
            </a:r>
          </a:p>
          <a:p>
            <a:pPr marL="0" marR="0" indent="0" algn="l" defTabSz="914400" rtl="0" eaLnBrk="0" fontAlgn="base" latinLnBrk="0" hangingPunct="0">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dirty="0">
              <a:ln>
                <a:noFill/>
              </a:ln>
              <a:solidFill>
                <a:schemeClr val="bg1"/>
              </a:solidFill>
              <a:effectLst/>
              <a:latin typeface="Arial" pitchFamily="34" charset="0"/>
              <a:ea typeface="宋体" pitchFamily="2" charset="-122"/>
            </a:endParaRPr>
          </a:p>
        </p:txBody>
      </p:sp>
      <p:sp>
        <p:nvSpPr>
          <p:cNvPr id="26" name="内容占位符 2">
            <a:extLst>
              <a:ext uri="{FF2B5EF4-FFF2-40B4-BE49-F238E27FC236}">
                <a16:creationId xmlns:a16="http://schemas.microsoft.com/office/drawing/2014/main" id="{09CB238F-D3DF-F14C-B7F9-A4D8E7939D86}"/>
              </a:ext>
            </a:extLst>
          </p:cNvPr>
          <p:cNvSpPr txBox="1">
            <a:spLocks noChangeArrowheads="1"/>
          </p:cNvSpPr>
          <p:nvPr/>
        </p:nvSpPr>
        <p:spPr bwMode="auto">
          <a:xfrm>
            <a:off x="590695" y="1462081"/>
            <a:ext cx="8229600" cy="52071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0" indent="0" algn="ctr" defTabSz="0" rtl="0" eaLnBrk="0" fontAlgn="base" hangingPunct="0">
              <a:spcBef>
                <a:spcPct val="20000"/>
              </a:spcBef>
              <a:spcAft>
                <a:spcPct val="0"/>
              </a:spcAft>
              <a:buNone/>
              <a:defRPr sz="3200">
                <a:solidFill>
                  <a:schemeClr val="tx1"/>
                </a:solidFill>
                <a:latin typeface="+mn-lt"/>
                <a:ea typeface="+mn-ea"/>
                <a:cs typeface="+mn-cs"/>
                <a:sym typeface="Arial" panose="020B0604020202020204" pitchFamily="34" charset="0"/>
              </a:defRPr>
            </a:lvl1pPr>
            <a:lvl2pPr marL="457200" indent="0" algn="ctr" defTabSz="0" rtl="0" eaLnBrk="0" fontAlgn="base" hangingPunct="0">
              <a:spcBef>
                <a:spcPct val="20000"/>
              </a:spcBef>
              <a:spcAft>
                <a:spcPct val="0"/>
              </a:spcAft>
              <a:buNone/>
              <a:defRPr sz="2800">
                <a:solidFill>
                  <a:schemeClr val="tx1"/>
                </a:solidFill>
                <a:latin typeface="+mn-lt"/>
                <a:ea typeface="+mn-ea"/>
                <a:sym typeface="Arial" panose="020B0604020202020204" pitchFamily="34" charset="0"/>
              </a:defRPr>
            </a:lvl2pPr>
            <a:lvl3pPr marL="914400" indent="0" algn="ctr" defTabSz="0" rtl="0" eaLnBrk="0" fontAlgn="base" hangingPunct="0">
              <a:spcBef>
                <a:spcPct val="20000"/>
              </a:spcBef>
              <a:spcAft>
                <a:spcPct val="0"/>
              </a:spcAft>
              <a:buNone/>
              <a:defRPr sz="2400">
                <a:solidFill>
                  <a:schemeClr val="tx1"/>
                </a:solidFill>
                <a:latin typeface="+mn-lt"/>
                <a:ea typeface="+mn-ea"/>
                <a:sym typeface="Arial" panose="020B0604020202020204" pitchFamily="34" charset="0"/>
              </a:defRPr>
            </a:lvl3pPr>
            <a:lvl4pPr marL="1371600" indent="0" algn="ctr" defTabSz="0" rtl="0" eaLnBrk="0" fontAlgn="base" hangingPunct="0">
              <a:spcBef>
                <a:spcPct val="20000"/>
              </a:spcBef>
              <a:spcAft>
                <a:spcPct val="0"/>
              </a:spcAft>
              <a:buNone/>
              <a:defRPr sz="2000">
                <a:solidFill>
                  <a:schemeClr val="tx1"/>
                </a:solidFill>
                <a:latin typeface="+mn-lt"/>
                <a:ea typeface="+mn-ea"/>
                <a:sym typeface="Arial" panose="020B0604020202020204" pitchFamily="34" charset="0"/>
              </a:defRPr>
            </a:lvl4pPr>
            <a:lvl5pPr marL="1828800" indent="0" algn="ctr" defTabSz="0" rtl="0" eaLnBrk="0" fontAlgn="base" hangingPunct="0">
              <a:spcBef>
                <a:spcPct val="20000"/>
              </a:spcBef>
              <a:spcAft>
                <a:spcPct val="0"/>
              </a:spcAft>
              <a:buNone/>
              <a:defRPr sz="2000">
                <a:solidFill>
                  <a:schemeClr val="tx1"/>
                </a:solidFill>
                <a:latin typeface="+mn-lt"/>
                <a:ea typeface="+mn-ea"/>
                <a:sym typeface="Arial" panose="020B0604020202020204" pitchFamily="34" charset="0"/>
              </a:defRPr>
            </a:lvl5pPr>
            <a:lvl6pPr marL="2286000" indent="0" algn="ctr" defTabSz="0" rtl="0" fontAlgn="base">
              <a:spcBef>
                <a:spcPct val="20000"/>
              </a:spcBef>
              <a:spcAft>
                <a:spcPct val="0"/>
              </a:spcAft>
              <a:buNone/>
              <a:defRPr sz="2000">
                <a:solidFill>
                  <a:schemeClr val="tx1"/>
                </a:solidFill>
                <a:latin typeface="+mn-lt"/>
                <a:ea typeface="+mn-ea"/>
                <a:sym typeface="Arial" pitchFamily="34" charset="0"/>
              </a:defRPr>
            </a:lvl6pPr>
            <a:lvl7pPr marL="2743200" indent="0" algn="ctr" defTabSz="0" rtl="0" fontAlgn="base">
              <a:spcBef>
                <a:spcPct val="20000"/>
              </a:spcBef>
              <a:spcAft>
                <a:spcPct val="0"/>
              </a:spcAft>
              <a:buNone/>
              <a:defRPr sz="2000">
                <a:solidFill>
                  <a:schemeClr val="tx1"/>
                </a:solidFill>
                <a:latin typeface="+mn-lt"/>
                <a:ea typeface="+mn-ea"/>
                <a:sym typeface="Arial" pitchFamily="34" charset="0"/>
              </a:defRPr>
            </a:lvl7pPr>
            <a:lvl8pPr marL="3200400" indent="0" algn="ctr" defTabSz="0" rtl="0" fontAlgn="base">
              <a:spcBef>
                <a:spcPct val="20000"/>
              </a:spcBef>
              <a:spcAft>
                <a:spcPct val="0"/>
              </a:spcAft>
              <a:buNone/>
              <a:defRPr sz="2000">
                <a:solidFill>
                  <a:schemeClr val="tx1"/>
                </a:solidFill>
                <a:latin typeface="+mn-lt"/>
                <a:ea typeface="+mn-ea"/>
                <a:sym typeface="Arial" pitchFamily="34" charset="0"/>
              </a:defRPr>
            </a:lvl8pPr>
            <a:lvl9pPr marL="3657600" indent="0" algn="ctr" defTabSz="0" rtl="0" fontAlgn="base">
              <a:spcBef>
                <a:spcPct val="20000"/>
              </a:spcBef>
              <a:spcAft>
                <a:spcPct val="0"/>
              </a:spcAft>
              <a:buNone/>
              <a:defRPr sz="2000">
                <a:solidFill>
                  <a:schemeClr val="tx1"/>
                </a:solidFill>
                <a:latin typeface="+mn-lt"/>
                <a:ea typeface="+mn-ea"/>
                <a:sym typeface="Arial" pitchFamily="34" charset="0"/>
              </a:defRPr>
            </a:lvl9pPr>
          </a:lstStyle>
          <a:p>
            <a:pPr marL="342900" indent="-342900" algn="l" eaLnBrk="1" hangingPunct="1">
              <a:lnSpc>
                <a:spcPct val="150000"/>
              </a:lnSpc>
              <a:buClr>
                <a:srgbClr val="0065B0"/>
              </a:buClr>
              <a:buFont typeface="Wingdings" panose="05000000000000000000" pitchFamily="2" charset="2"/>
              <a:buChar char="l"/>
            </a:pPr>
            <a:r>
              <a:rPr lang="zh-CN" altLang="en-US" sz="1800" kern="0" dirty="0">
                <a:latin typeface="微软雅黑" panose="020B0503020204020204" pitchFamily="34" charset="-122"/>
                <a:ea typeface="微软雅黑" panose="020B0503020204020204" pitchFamily="34" charset="-122"/>
                <a:sym typeface="宋体" panose="02010600030101010101" pitchFamily="2" charset="-122"/>
              </a:rPr>
              <a:t>拟解决问题</a:t>
            </a:r>
            <a:endParaRPr lang="en-US" altLang="zh-CN" sz="1800" kern="0" dirty="0">
              <a:latin typeface="微软雅黑" panose="020B0503020204020204" pitchFamily="34" charset="-122"/>
              <a:ea typeface="微软雅黑" panose="020B0503020204020204" pitchFamily="34" charset="-122"/>
              <a:sym typeface="宋体" panose="02010600030101010101" pitchFamily="2" charset="-122"/>
            </a:endParaRPr>
          </a:p>
          <a:p>
            <a:pPr marL="342900" indent="-342900" algn="l" eaLnBrk="1" hangingPunct="1">
              <a:lnSpc>
                <a:spcPct val="150000"/>
              </a:lnSpc>
              <a:buClr>
                <a:srgbClr val="0065B0"/>
              </a:buClr>
              <a:buFont typeface="Wingdings" panose="05000000000000000000" pitchFamily="2" charset="2"/>
              <a:buChar char="l"/>
            </a:pPr>
            <a:endParaRPr lang="en-US" altLang="zh-CN" sz="1800" kern="0" dirty="0">
              <a:latin typeface="微软雅黑" panose="020B0503020204020204" pitchFamily="34" charset="-122"/>
              <a:ea typeface="微软雅黑" panose="020B0503020204020204" pitchFamily="34" charset="-122"/>
              <a:sym typeface="宋体" panose="02010600030101010101" pitchFamily="2" charset="-122"/>
            </a:endParaRPr>
          </a:p>
          <a:p>
            <a:pPr marL="342900" indent="-342900" algn="l" eaLnBrk="1" hangingPunct="1">
              <a:lnSpc>
                <a:spcPct val="150000"/>
              </a:lnSpc>
              <a:buClr>
                <a:srgbClr val="0065B0"/>
              </a:buClr>
              <a:buFont typeface="Wingdings" panose="05000000000000000000" pitchFamily="2" charset="2"/>
              <a:buChar char="l"/>
            </a:pPr>
            <a:endParaRPr lang="en-US" altLang="zh-CN" sz="1800" kern="0" dirty="0">
              <a:latin typeface="微软雅黑" panose="020B0503020204020204" pitchFamily="34" charset="-122"/>
              <a:ea typeface="微软雅黑" panose="020B0503020204020204" pitchFamily="34" charset="-122"/>
              <a:sym typeface="宋体" panose="02010600030101010101" pitchFamily="2" charset="-122"/>
            </a:endParaRPr>
          </a:p>
          <a:p>
            <a:pPr marL="342900" indent="-342900" algn="l" eaLnBrk="1" hangingPunct="1">
              <a:lnSpc>
                <a:spcPct val="150000"/>
              </a:lnSpc>
              <a:buClr>
                <a:srgbClr val="0065B0"/>
              </a:buClr>
              <a:buFont typeface="Wingdings" panose="05000000000000000000" pitchFamily="2" charset="2"/>
              <a:buChar char="l"/>
            </a:pPr>
            <a:endParaRPr lang="en-US" altLang="zh-CN" sz="1800" kern="0" dirty="0">
              <a:latin typeface="微软雅黑" panose="020B0503020204020204" pitchFamily="34" charset="-122"/>
              <a:ea typeface="微软雅黑" panose="020B0503020204020204" pitchFamily="34" charset="-122"/>
              <a:sym typeface="宋体" panose="02010600030101010101" pitchFamily="2" charset="-122"/>
            </a:endParaRPr>
          </a:p>
          <a:p>
            <a:pPr marL="342900" indent="-342900" algn="l" eaLnBrk="1" hangingPunct="1">
              <a:lnSpc>
                <a:spcPct val="150000"/>
              </a:lnSpc>
              <a:buClr>
                <a:srgbClr val="0065B0"/>
              </a:buClr>
              <a:buFont typeface="Wingdings" panose="05000000000000000000" pitchFamily="2" charset="2"/>
              <a:buChar char="l"/>
            </a:pPr>
            <a:r>
              <a:rPr lang="zh-CN" altLang="en-US" sz="1800" kern="0" dirty="0">
                <a:latin typeface="微软雅黑" panose="020B0503020204020204" pitchFamily="34" charset="-122"/>
                <a:ea typeface="微软雅黑" panose="020B0503020204020204" pitchFamily="34" charset="-122"/>
                <a:sym typeface="宋体" panose="02010600030101010101" pitchFamily="2" charset="-122"/>
              </a:rPr>
              <a:t>多特征融合的资源实时关联技术</a:t>
            </a:r>
            <a:endParaRPr lang="en-US" altLang="zh-CN" sz="1800" kern="0" dirty="0">
              <a:latin typeface="微软雅黑" panose="020B0503020204020204" pitchFamily="34" charset="-122"/>
              <a:ea typeface="微软雅黑" panose="020B0503020204020204" pitchFamily="34" charset="-122"/>
              <a:sym typeface="宋体" panose="02010600030101010101" pitchFamily="2" charset="-122"/>
            </a:endParaRPr>
          </a:p>
          <a:p>
            <a:pPr marL="800100" lvl="1" indent="-342900" algn="l" eaLnBrk="1" hangingPunct="1">
              <a:lnSpc>
                <a:spcPct val="150000"/>
              </a:lnSpc>
              <a:buClr>
                <a:srgbClr val="0065B0"/>
              </a:buClr>
              <a:buFont typeface="Wingdings" pitchFamily="2" charset="2"/>
              <a:buChar char="Ø"/>
            </a:pPr>
            <a:r>
              <a:rPr lang="zh-CN" altLang="en-US" sz="1600" kern="0" dirty="0">
                <a:latin typeface="微软雅黑" panose="020B0503020204020204" pitchFamily="34" charset="-122"/>
                <a:ea typeface="微软雅黑" panose="020B0503020204020204" pitchFamily="34" charset="-122"/>
                <a:sym typeface="宋体" panose="02010600030101010101" pitchFamily="2" charset="-122"/>
              </a:rPr>
              <a:t>关联特征多样，各具适用范围，</a:t>
            </a:r>
            <a:r>
              <a:rPr lang="zh-CN" altLang="en-US" sz="1600" kern="0" dirty="0">
                <a:latin typeface="Microsoft YaHei" panose="020B0503020204020204" pitchFamily="34" charset="-122"/>
                <a:ea typeface="Microsoft YaHei" panose="020B0503020204020204" pitchFamily="34" charset="-122"/>
                <a:sym typeface="宋体" panose="02010600030101010101" pitchFamily="2" charset="-122"/>
              </a:rPr>
              <a:t>单一特征</a:t>
            </a:r>
            <a:r>
              <a:rPr lang="zh-CN" altLang="en-US" sz="1600" b="1" kern="0" dirty="0">
                <a:solidFill>
                  <a:srgbClr val="FF0000"/>
                </a:solidFill>
                <a:latin typeface="Microsoft YaHei" panose="020B0503020204020204" pitchFamily="34" charset="-122"/>
                <a:ea typeface="Microsoft YaHei" panose="020B0503020204020204" pitchFamily="34" charset="-122"/>
                <a:sym typeface="宋体" panose="02010600030101010101" pitchFamily="2" charset="-122"/>
              </a:rPr>
              <a:t>难以保证关联成功率</a:t>
            </a:r>
            <a:r>
              <a:rPr lang="zh-CN" altLang="en-US" sz="1600" kern="0" dirty="0">
                <a:latin typeface="Microsoft YaHei" panose="020B0503020204020204" pitchFamily="34" charset="-122"/>
                <a:ea typeface="Microsoft YaHei" panose="020B0503020204020204" pitchFamily="34" charset="-122"/>
                <a:sym typeface="宋体" panose="02010600030101010101" pitchFamily="2" charset="-122"/>
              </a:rPr>
              <a:t>，因此采用基于</a:t>
            </a:r>
            <a:r>
              <a:rPr lang="zh-CN" altLang="en-US" sz="1600" b="1" kern="0" dirty="0">
                <a:latin typeface="Microsoft YaHei" panose="020B0503020204020204" pitchFamily="34" charset="-122"/>
                <a:ea typeface="Microsoft YaHei" panose="020B0503020204020204" pitchFamily="34" charset="-122"/>
                <a:sym typeface="宋体" panose="02010600030101010101" pitchFamily="2" charset="-122"/>
              </a:rPr>
              <a:t>跳转关系</a:t>
            </a:r>
            <a:r>
              <a:rPr lang="zh-CN" altLang="en-US" sz="1600" kern="0" dirty="0">
                <a:latin typeface="Microsoft YaHei" panose="020B0503020204020204" pitchFamily="34" charset="-122"/>
                <a:ea typeface="Microsoft YaHei" panose="020B0503020204020204" pitchFamily="34" charset="-122"/>
                <a:sym typeface="宋体" panose="02010600030101010101" pitchFamily="2" charset="-122"/>
              </a:rPr>
              <a:t>与</a:t>
            </a:r>
            <a:r>
              <a:rPr lang="zh-CN" altLang="en-US" sz="1600" b="1" kern="0" dirty="0">
                <a:latin typeface="Microsoft YaHei" panose="020B0503020204020204" pitchFamily="34" charset="-122"/>
                <a:ea typeface="Microsoft YaHei" panose="020B0503020204020204" pitchFamily="34" charset="-122"/>
                <a:sym typeface="宋体" panose="02010600030101010101" pitchFamily="2" charset="-122"/>
              </a:rPr>
              <a:t>用户指纹</a:t>
            </a:r>
            <a:r>
              <a:rPr lang="zh-CN" altLang="en-US" sz="1600" kern="0" dirty="0">
                <a:latin typeface="Microsoft YaHei" panose="020B0503020204020204" pitchFamily="34" charset="-122"/>
                <a:ea typeface="Microsoft YaHei" panose="020B0503020204020204" pitchFamily="34" charset="-122"/>
                <a:sym typeface="宋体" panose="02010600030101010101" pitchFamily="2" charset="-122"/>
              </a:rPr>
              <a:t>特征</a:t>
            </a:r>
            <a:r>
              <a:rPr lang="zh-CN" altLang="en-US" sz="1600" b="1" kern="0" dirty="0">
                <a:solidFill>
                  <a:srgbClr val="FF0000"/>
                </a:solidFill>
                <a:latin typeface="Microsoft YaHei" panose="020B0503020204020204" pitchFamily="34" charset="-122"/>
                <a:ea typeface="Microsoft YaHei" panose="020B0503020204020204" pitchFamily="34" charset="-122"/>
                <a:sym typeface="宋体" panose="02010600030101010101" pitchFamily="2" charset="-122"/>
              </a:rPr>
              <a:t>融合</a:t>
            </a:r>
            <a:r>
              <a:rPr lang="zh-CN" altLang="en-US" sz="1600" kern="0" dirty="0">
                <a:latin typeface="Microsoft YaHei" panose="020B0503020204020204" pitchFamily="34" charset="-122"/>
                <a:ea typeface="Microsoft YaHei" panose="020B0503020204020204" pitchFamily="34" charset="-122"/>
                <a:sym typeface="宋体" panose="02010600030101010101" pitchFamily="2" charset="-122"/>
              </a:rPr>
              <a:t>的实时关联技术。</a:t>
            </a:r>
            <a:endParaRPr lang="en-US" altLang="zh-CN" sz="1800" kern="0" dirty="0">
              <a:latin typeface="微软雅黑" panose="020B0503020204020204" pitchFamily="34" charset="-122"/>
              <a:ea typeface="微软雅黑" panose="020B0503020204020204" pitchFamily="34" charset="-122"/>
              <a:sym typeface="宋体" panose="02010600030101010101" pitchFamily="2" charset="-122"/>
            </a:endParaRPr>
          </a:p>
          <a:p>
            <a:pPr marL="342900" indent="-342900" algn="l" eaLnBrk="1" hangingPunct="1">
              <a:lnSpc>
                <a:spcPct val="120000"/>
              </a:lnSpc>
              <a:buClr>
                <a:srgbClr val="0065B0"/>
              </a:buClr>
              <a:buFont typeface="Wingdings" panose="05000000000000000000" pitchFamily="2" charset="2"/>
              <a:buChar char="l"/>
            </a:pPr>
            <a:r>
              <a:rPr lang="zh-CN" altLang="en-US" sz="1800" kern="0" dirty="0">
                <a:latin typeface="微软雅黑" panose="020B0503020204020204" pitchFamily="34" charset="-122"/>
                <a:ea typeface="微软雅黑" panose="020B0503020204020204" pitchFamily="34" charset="-122"/>
                <a:sym typeface="宋体" panose="02010600030101010101" pitchFamily="2" charset="-122"/>
              </a:rPr>
              <a:t>特征适用范围及特点</a:t>
            </a:r>
            <a:endParaRPr lang="en-US" altLang="zh-CN" sz="1800" kern="0" dirty="0">
              <a:latin typeface="微软雅黑" panose="020B0503020204020204" pitchFamily="34" charset="-122"/>
              <a:ea typeface="微软雅黑" panose="020B0503020204020204" pitchFamily="34" charset="-122"/>
              <a:sym typeface="宋体" panose="02010600030101010101" pitchFamily="2" charset="-122"/>
            </a:endParaRPr>
          </a:p>
          <a:p>
            <a:pPr marL="342900" indent="-342900" algn="l" eaLnBrk="1" hangingPunct="1">
              <a:lnSpc>
                <a:spcPct val="120000"/>
              </a:lnSpc>
              <a:buClr>
                <a:srgbClr val="0065B0"/>
              </a:buClr>
              <a:buFont typeface="Wingdings" panose="05000000000000000000" pitchFamily="2" charset="2"/>
              <a:buChar char="l"/>
            </a:pPr>
            <a:endParaRPr lang="en-US" altLang="zh-CN" sz="1800" kern="0" dirty="0">
              <a:latin typeface="微软雅黑" panose="020B0503020204020204" pitchFamily="34" charset="-122"/>
              <a:ea typeface="微软雅黑" panose="020B0503020204020204" pitchFamily="34" charset="-122"/>
              <a:sym typeface="宋体" panose="02010600030101010101" pitchFamily="2" charset="-122"/>
            </a:endParaRPr>
          </a:p>
          <a:p>
            <a:pPr marL="342900" indent="-342900" algn="l" eaLnBrk="1" hangingPunct="1">
              <a:lnSpc>
                <a:spcPct val="120000"/>
              </a:lnSpc>
              <a:buClr>
                <a:srgbClr val="0065B0"/>
              </a:buClr>
              <a:buFont typeface="Wingdings" panose="05000000000000000000" pitchFamily="2" charset="2"/>
              <a:buChar char="l"/>
            </a:pPr>
            <a:endParaRPr lang="en-US" altLang="zh-CN" sz="1800" kern="0" dirty="0">
              <a:latin typeface="微软雅黑" panose="020B0503020204020204" pitchFamily="34" charset="-122"/>
              <a:ea typeface="微软雅黑" panose="020B0503020204020204" pitchFamily="34" charset="-122"/>
              <a:sym typeface="宋体" panose="02010600030101010101" pitchFamily="2" charset="-122"/>
            </a:endParaRPr>
          </a:p>
          <a:p>
            <a:pPr marL="342900" indent="-342900" algn="l" eaLnBrk="1" hangingPunct="1">
              <a:lnSpc>
                <a:spcPct val="120000"/>
              </a:lnSpc>
              <a:buClr>
                <a:srgbClr val="0065B0"/>
              </a:buClr>
              <a:buFont typeface="Wingdings" panose="05000000000000000000" pitchFamily="2" charset="2"/>
              <a:buChar char="l"/>
            </a:pPr>
            <a:endParaRPr lang="en-US" altLang="zh-CN" sz="1800" kern="0" dirty="0">
              <a:latin typeface="微软雅黑" panose="020B0503020204020204" pitchFamily="34" charset="-122"/>
              <a:ea typeface="微软雅黑" panose="020B0503020204020204" pitchFamily="34" charset="-122"/>
              <a:sym typeface="宋体" panose="02010600030101010101" pitchFamily="2" charset="-122"/>
            </a:endParaRPr>
          </a:p>
          <a:p>
            <a:pPr marL="342900" indent="-342900" algn="l" eaLnBrk="1" hangingPunct="1">
              <a:lnSpc>
                <a:spcPct val="120000"/>
              </a:lnSpc>
              <a:buClr>
                <a:srgbClr val="0065B0"/>
              </a:buClr>
              <a:buFont typeface="Wingdings" panose="05000000000000000000" pitchFamily="2" charset="2"/>
              <a:buChar char="l"/>
            </a:pPr>
            <a:endParaRPr lang="en-US" altLang="zh-CN" sz="1800" kern="0" dirty="0">
              <a:latin typeface="微软雅黑" panose="020B0503020204020204" pitchFamily="34" charset="-122"/>
              <a:ea typeface="微软雅黑" panose="020B0503020204020204" pitchFamily="34" charset="-122"/>
              <a:sym typeface="宋体" panose="02010600030101010101" pitchFamily="2" charset="-122"/>
            </a:endParaRPr>
          </a:p>
          <a:p>
            <a:pPr marL="342900" indent="-342900" algn="l" eaLnBrk="1" hangingPunct="1">
              <a:lnSpc>
                <a:spcPct val="120000"/>
              </a:lnSpc>
              <a:buClr>
                <a:srgbClr val="0065B0"/>
              </a:buClr>
              <a:buFont typeface="Wingdings" panose="05000000000000000000" pitchFamily="2" charset="2"/>
              <a:buChar char="l"/>
            </a:pPr>
            <a:endParaRPr lang="en-US" altLang="zh-CN" sz="1800" kern="0" dirty="0">
              <a:latin typeface="微软雅黑" panose="020B0503020204020204" pitchFamily="34" charset="-122"/>
              <a:ea typeface="微软雅黑" panose="020B0503020204020204" pitchFamily="34" charset="-122"/>
              <a:sym typeface="宋体" panose="02010600030101010101" pitchFamily="2" charset="-122"/>
            </a:endParaRPr>
          </a:p>
        </p:txBody>
      </p:sp>
      <p:sp>
        <p:nvSpPr>
          <p:cNvPr id="30" name="五边形 29">
            <a:extLst>
              <a:ext uri="{FF2B5EF4-FFF2-40B4-BE49-F238E27FC236}">
                <a16:creationId xmlns:a16="http://schemas.microsoft.com/office/drawing/2014/main" id="{07DDEFBF-4203-9A43-9D4B-2A92D20DA436}"/>
              </a:ext>
            </a:extLst>
          </p:cNvPr>
          <p:cNvSpPr/>
          <p:nvPr/>
        </p:nvSpPr>
        <p:spPr bwMode="auto">
          <a:xfrm>
            <a:off x="179694" y="188775"/>
            <a:ext cx="3096215" cy="396875"/>
          </a:xfrm>
          <a:prstGeom prst="homePlate">
            <a:avLst/>
          </a:prstGeom>
          <a:solidFill>
            <a:srgbClr val="00B0F0"/>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r>
              <a:rPr lang="en-US" altLang="zh-CN" b="1" dirty="0">
                <a:solidFill>
                  <a:schemeClr val="bg1"/>
                </a:solidFill>
                <a:latin typeface="Yuppy SC" panose="020F0603040207020204" pitchFamily="34" charset="-122"/>
                <a:ea typeface="Yuppy SC" panose="020F0603040207020204" pitchFamily="34" charset="-122"/>
                <a:cs typeface="Yuppy SC" panose="020F0603040207020204" pitchFamily="34" charset="-122"/>
              </a:rPr>
              <a:t>1.</a:t>
            </a:r>
            <a:r>
              <a:rPr lang="zh-CN" altLang="en-US" b="1" dirty="0">
                <a:solidFill>
                  <a:schemeClr val="bg1"/>
                </a:solidFill>
                <a:latin typeface="Yuppy SC" panose="020F0603040207020204" pitchFamily="34" charset="-122"/>
                <a:ea typeface="Yuppy SC" panose="020F0603040207020204" pitchFamily="34" charset="-122"/>
                <a:cs typeface="Yuppy SC" panose="020F0603040207020204" pitchFamily="34" charset="-122"/>
              </a:rPr>
              <a:t>多特征融合资源实时关联</a:t>
            </a:r>
          </a:p>
        </p:txBody>
      </p:sp>
      <p:sp>
        <p:nvSpPr>
          <p:cNvPr id="20" name="燕尾形 19">
            <a:extLst>
              <a:ext uri="{FF2B5EF4-FFF2-40B4-BE49-F238E27FC236}">
                <a16:creationId xmlns:a16="http://schemas.microsoft.com/office/drawing/2014/main" id="{CE1158DD-1603-124F-B7DC-8C642A5FA136}"/>
              </a:ext>
            </a:extLst>
          </p:cNvPr>
          <p:cNvSpPr/>
          <p:nvPr/>
        </p:nvSpPr>
        <p:spPr bwMode="auto">
          <a:xfrm>
            <a:off x="6084105" y="188776"/>
            <a:ext cx="2952206" cy="396876"/>
          </a:xfrm>
          <a:prstGeom prst="chevron">
            <a:avLst/>
          </a:prstGeom>
          <a:solidFill>
            <a:srgbClr val="FFC000">
              <a:alpha val="30000"/>
            </a:srgb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r>
              <a:rPr lang="en-US" altLang="zh-CN" b="1" dirty="0">
                <a:solidFill>
                  <a:schemeClr val="bg1"/>
                </a:solidFill>
                <a:latin typeface="Yuppy SC" panose="020F0603040207020204" pitchFamily="34" charset="-122"/>
                <a:ea typeface="Yuppy SC" panose="020F0603040207020204" pitchFamily="34" charset="-122"/>
                <a:cs typeface="Yuppy SC" panose="020F0603040207020204" pitchFamily="34" charset="-122"/>
              </a:rPr>
              <a:t>3.</a:t>
            </a:r>
            <a:r>
              <a:rPr lang="zh-CN" altLang="en-US" b="1" dirty="0">
                <a:solidFill>
                  <a:schemeClr val="bg1"/>
                </a:solidFill>
                <a:latin typeface="Yuppy SC" panose="020F0603040207020204" pitchFamily="34" charset="-122"/>
                <a:ea typeface="Yuppy SC" panose="020F0603040207020204" pitchFamily="34" charset="-122"/>
                <a:cs typeface="Yuppy SC" panose="020F0603040207020204" pitchFamily="34" charset="-122"/>
              </a:rPr>
              <a:t>资源入口页面发现</a:t>
            </a:r>
          </a:p>
          <a:p>
            <a:pPr marL="0" marR="0" indent="0" algn="l" defTabSz="914400" rtl="0" eaLnBrk="0" fontAlgn="base" latinLnBrk="0" hangingPunct="0">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dirty="0">
              <a:ln>
                <a:noFill/>
              </a:ln>
              <a:solidFill>
                <a:schemeClr val="bg1"/>
              </a:solidFill>
              <a:effectLst/>
              <a:latin typeface="Arial" pitchFamily="34" charset="0"/>
              <a:ea typeface="宋体" pitchFamily="2" charset="-122"/>
            </a:endParaRPr>
          </a:p>
        </p:txBody>
      </p:sp>
      <p:pic>
        <p:nvPicPr>
          <p:cNvPr id="5" name="图片 4">
            <a:extLst>
              <a:ext uri="{FF2B5EF4-FFF2-40B4-BE49-F238E27FC236}">
                <a16:creationId xmlns:a16="http://schemas.microsoft.com/office/drawing/2014/main" id="{DAACC211-CEEB-7948-BE58-EA66E9369C08}"/>
              </a:ext>
            </a:extLst>
          </p:cNvPr>
          <p:cNvPicPr>
            <a:picLocks noChangeAspect="1"/>
          </p:cNvPicPr>
          <p:nvPr/>
        </p:nvPicPr>
        <p:blipFill>
          <a:blip r:embed="rId3"/>
          <a:stretch>
            <a:fillRect/>
          </a:stretch>
        </p:blipFill>
        <p:spPr>
          <a:xfrm>
            <a:off x="2919979" y="5011982"/>
            <a:ext cx="4073572" cy="1657242"/>
          </a:xfrm>
          <a:prstGeom prst="rect">
            <a:avLst/>
          </a:prstGeom>
        </p:spPr>
      </p:pic>
      <p:sp>
        <p:nvSpPr>
          <p:cNvPr id="7" name="矩形 6">
            <a:extLst>
              <a:ext uri="{FF2B5EF4-FFF2-40B4-BE49-F238E27FC236}">
                <a16:creationId xmlns:a16="http://schemas.microsoft.com/office/drawing/2014/main" id="{58A95A2C-D46F-644C-BF35-EA8C519F593F}"/>
              </a:ext>
            </a:extLst>
          </p:cNvPr>
          <p:cNvSpPr/>
          <p:nvPr/>
        </p:nvSpPr>
        <p:spPr bwMode="auto">
          <a:xfrm>
            <a:off x="179693" y="739165"/>
            <a:ext cx="1152082" cy="360025"/>
          </a:xfrm>
          <a:prstGeom prst="rect">
            <a:avLst/>
          </a:prstGeom>
          <a:solidFill>
            <a:srgbClr val="00B0F0">
              <a:alpha val="75000"/>
            </a:srgb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itchFamily="34" charset="0"/>
              <a:buNone/>
              <a:tabLst/>
            </a:pPr>
            <a:r>
              <a:rPr kumimoji="0" lang="zh-CN" altLang="en-US" sz="1800" b="0" i="0" u="none" strike="noStrike" cap="none" normalizeH="0" baseline="0" dirty="0">
                <a:ln>
                  <a:noFill/>
                </a:ln>
                <a:effectLst/>
                <a:latin typeface="Kaiti SC" panose="02010600040101010101" pitchFamily="2" charset="-122"/>
                <a:ea typeface="Kaiti SC" panose="02010600040101010101" pitchFamily="2" charset="-122"/>
              </a:rPr>
              <a:t>跳转关系</a:t>
            </a:r>
          </a:p>
        </p:txBody>
      </p:sp>
      <p:sp>
        <p:nvSpPr>
          <p:cNvPr id="8" name="矩形 7">
            <a:extLst>
              <a:ext uri="{FF2B5EF4-FFF2-40B4-BE49-F238E27FC236}">
                <a16:creationId xmlns:a16="http://schemas.microsoft.com/office/drawing/2014/main" id="{83EC0858-343D-B847-AFB0-2A204025A2AC}"/>
              </a:ext>
            </a:extLst>
          </p:cNvPr>
          <p:cNvSpPr/>
          <p:nvPr/>
        </p:nvSpPr>
        <p:spPr bwMode="auto">
          <a:xfrm>
            <a:off x="1475785" y="739165"/>
            <a:ext cx="1152082" cy="360025"/>
          </a:xfrm>
          <a:prstGeom prst="rect">
            <a:avLst/>
          </a:prstGeom>
          <a:solidFill>
            <a:srgbClr val="00B0F0">
              <a:alpha val="75000"/>
            </a:srgb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itchFamily="34" charset="0"/>
              <a:buNone/>
              <a:tabLst/>
            </a:pPr>
            <a:r>
              <a:rPr lang="zh-CN" altLang="en-US" dirty="0">
                <a:latin typeface="Kaiti SC" panose="02010600040101010101" pitchFamily="2" charset="-122"/>
                <a:ea typeface="Kaiti SC" panose="02010600040101010101" pitchFamily="2" charset="-122"/>
              </a:rPr>
              <a:t>用户指纹</a:t>
            </a:r>
            <a:endParaRPr kumimoji="0" lang="zh-CN" altLang="en-US" sz="1800" b="0" i="0" u="none" strike="noStrike" cap="none" normalizeH="0" baseline="0" dirty="0">
              <a:ln>
                <a:noFill/>
              </a:ln>
              <a:effectLst/>
              <a:latin typeface="Kaiti SC" panose="02010600040101010101" pitchFamily="2" charset="-122"/>
              <a:ea typeface="Kaiti SC" panose="02010600040101010101" pitchFamily="2" charset="-122"/>
            </a:endParaRPr>
          </a:p>
        </p:txBody>
      </p:sp>
      <p:grpSp>
        <p:nvGrpSpPr>
          <p:cNvPr id="3" name="组合 2">
            <a:extLst>
              <a:ext uri="{FF2B5EF4-FFF2-40B4-BE49-F238E27FC236}">
                <a16:creationId xmlns:a16="http://schemas.microsoft.com/office/drawing/2014/main" id="{5314C3B9-69E0-7A4B-BDC8-D6DF061EA57A}"/>
              </a:ext>
            </a:extLst>
          </p:cNvPr>
          <p:cNvGrpSpPr/>
          <p:nvPr/>
        </p:nvGrpSpPr>
        <p:grpSpPr>
          <a:xfrm>
            <a:off x="2389324" y="1628875"/>
            <a:ext cx="5206886" cy="1633086"/>
            <a:chOff x="2389324" y="1363884"/>
            <a:chExt cx="5206886" cy="1633086"/>
          </a:xfrm>
        </p:grpSpPr>
        <p:sp>
          <p:nvSpPr>
            <p:cNvPr id="9" name="右箭头 8">
              <a:extLst>
                <a:ext uri="{FF2B5EF4-FFF2-40B4-BE49-F238E27FC236}">
                  <a16:creationId xmlns:a16="http://schemas.microsoft.com/office/drawing/2014/main" id="{EF5A570F-8160-B64B-A957-4BDB43232A0A}"/>
                </a:ext>
              </a:extLst>
            </p:cNvPr>
            <p:cNvSpPr/>
            <p:nvPr/>
          </p:nvSpPr>
          <p:spPr bwMode="auto">
            <a:xfrm>
              <a:off x="3995961" y="1988900"/>
              <a:ext cx="1921608" cy="144758"/>
            </a:xfrm>
            <a:prstGeom prst="rightArrow">
              <a:avLst/>
            </a:prstGeom>
            <a:solidFill>
              <a:srgbClr val="00B0F0">
                <a:alpha val="41000"/>
              </a:srgbClr>
            </a:solidFill>
            <a:ln w="127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a:ln>
                  <a:noFill/>
                </a:ln>
                <a:solidFill>
                  <a:schemeClr val="tx1"/>
                </a:solidFill>
                <a:effectLst/>
                <a:latin typeface="Arial" pitchFamily="34" charset="0"/>
                <a:ea typeface="宋体" pitchFamily="2" charset="-122"/>
              </a:endParaRPr>
            </a:p>
          </p:txBody>
        </p:sp>
        <p:pic>
          <p:nvPicPr>
            <p:cNvPr id="10" name="图片 9">
              <a:extLst>
                <a:ext uri="{FF2B5EF4-FFF2-40B4-BE49-F238E27FC236}">
                  <a16:creationId xmlns:a16="http://schemas.microsoft.com/office/drawing/2014/main" id="{FDD02E27-55D0-1444-8FBF-8AAE91A1B3EC}"/>
                </a:ext>
              </a:extLst>
            </p:cNvPr>
            <p:cNvPicPr>
              <a:picLocks noChangeAspect="1"/>
            </p:cNvPicPr>
            <p:nvPr/>
          </p:nvPicPr>
          <p:blipFill>
            <a:blip r:embed="rId4"/>
            <a:stretch>
              <a:fillRect/>
            </a:stretch>
          </p:blipFill>
          <p:spPr>
            <a:xfrm>
              <a:off x="2389324" y="1383805"/>
              <a:ext cx="1533829" cy="1613165"/>
            </a:xfrm>
            <a:prstGeom prst="rect">
              <a:avLst/>
            </a:prstGeom>
          </p:spPr>
        </p:pic>
        <p:pic>
          <p:nvPicPr>
            <p:cNvPr id="11" name="图片 10">
              <a:extLst>
                <a:ext uri="{FF2B5EF4-FFF2-40B4-BE49-F238E27FC236}">
                  <a16:creationId xmlns:a16="http://schemas.microsoft.com/office/drawing/2014/main" id="{CC7A7FCB-E3A7-2248-B3A2-54FA3824927A}"/>
                </a:ext>
              </a:extLst>
            </p:cNvPr>
            <p:cNvPicPr>
              <a:picLocks noChangeAspect="1"/>
            </p:cNvPicPr>
            <p:nvPr/>
          </p:nvPicPr>
          <p:blipFill>
            <a:blip r:embed="rId5"/>
            <a:stretch>
              <a:fillRect/>
            </a:stretch>
          </p:blipFill>
          <p:spPr>
            <a:xfrm>
              <a:off x="6061579" y="1363884"/>
              <a:ext cx="1534631" cy="1610135"/>
            </a:xfrm>
            <a:prstGeom prst="rect">
              <a:avLst/>
            </a:prstGeom>
          </p:spPr>
        </p:pic>
        <p:sp>
          <p:nvSpPr>
            <p:cNvPr id="2" name="圆角矩形 1">
              <a:extLst>
                <a:ext uri="{FF2B5EF4-FFF2-40B4-BE49-F238E27FC236}">
                  <a16:creationId xmlns:a16="http://schemas.microsoft.com/office/drawing/2014/main" id="{07ED51C5-036E-8244-8F9B-71F5F19E3392}"/>
                </a:ext>
              </a:extLst>
            </p:cNvPr>
            <p:cNvSpPr/>
            <p:nvPr/>
          </p:nvSpPr>
          <p:spPr bwMode="auto">
            <a:xfrm>
              <a:off x="4549474" y="1844890"/>
              <a:ext cx="720050" cy="432030"/>
            </a:xfrm>
            <a:prstGeom prst="roundRect">
              <a:avLst/>
            </a:prstGeom>
            <a:solidFill>
              <a:schemeClr val="bg1"/>
            </a:solidFill>
            <a:ln w="28575" cap="flat" cmpd="sng" algn="ctr">
              <a:solidFill>
                <a:srgbClr val="0070C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 typeface="Arial" pitchFamily="34" charset="0"/>
                <a:buNone/>
                <a:tabLst/>
              </a:pPr>
              <a:r>
                <a:rPr kumimoji="0" lang="zh-CN" altLang="en-US" sz="1800" b="0" i="0" u="none" strike="noStrike" cap="none" normalizeH="0" baseline="0" dirty="0">
                  <a:ln>
                    <a:noFill/>
                  </a:ln>
                  <a:solidFill>
                    <a:schemeClr val="tx1"/>
                  </a:solidFill>
                  <a:effectLst/>
                  <a:latin typeface="Arial" pitchFamily="34" charset="0"/>
                  <a:ea typeface="宋体" pitchFamily="2" charset="-122"/>
                </a:rPr>
                <a:t>关联</a:t>
              </a:r>
            </a:p>
          </p:txBody>
        </p:sp>
      </p:grpSp>
    </p:spTree>
    <p:extLst>
      <p:ext uri="{BB962C8B-B14F-4D97-AF65-F5344CB8AC3E}">
        <p14:creationId xmlns:p14="http://schemas.microsoft.com/office/powerpoint/2010/main" val="1873892538"/>
      </p:ext>
    </p:extLst>
  </p:cSld>
  <p:clrMapOvr>
    <a:masterClrMapping/>
  </p:clrMapOvr>
  <p:transition spd="slow" advTm="100"/>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8" name="标题 1"/>
          <p:cNvSpPr>
            <a:spLocks noGrp="1" noChangeArrowheads="1"/>
          </p:cNvSpPr>
          <p:nvPr>
            <p:ph type="title" idx="4294967295"/>
          </p:nvPr>
        </p:nvSpPr>
        <p:spPr>
          <a:xfrm>
            <a:off x="466725" y="549275"/>
            <a:ext cx="5473700" cy="647700"/>
          </a:xfrm>
        </p:spPr>
        <p:txBody>
          <a:bodyPr/>
          <a:lstStyle/>
          <a:p>
            <a:pPr algn="l" eaLnBrk="1" hangingPunct="1">
              <a:lnSpc>
                <a:spcPct val="150000"/>
              </a:lnSpc>
            </a:pPr>
            <a:r>
              <a:rPr lang="zh-CN" altLang="en-US" sz="3600" dirty="0">
                <a:latin typeface="华文楷体" panose="02010600040101010101" pitchFamily="2" charset="-122"/>
                <a:ea typeface="华文楷体" panose="02010600040101010101" pitchFamily="2" charset="-122"/>
                <a:sym typeface="宋体" panose="02010600030101010101" pitchFamily="2" charset="-122"/>
              </a:rPr>
              <a:t>目录</a:t>
            </a:r>
            <a:endParaRPr lang="en-US" sz="3600" dirty="0">
              <a:latin typeface="华文楷体" panose="02010600040101010101" pitchFamily="2" charset="-122"/>
              <a:ea typeface="华文楷体" panose="02010600040101010101" pitchFamily="2" charset="-122"/>
              <a:sym typeface="宋体" panose="02010600030101010101" pitchFamily="2" charset="-122"/>
            </a:endParaRPr>
          </a:p>
        </p:txBody>
      </p:sp>
      <p:sp>
        <p:nvSpPr>
          <p:cNvPr id="7173" name="文本框 4"/>
          <p:cNvSpPr>
            <a:spLocks noChangeArrowheads="1"/>
          </p:cNvSpPr>
          <p:nvPr/>
        </p:nvSpPr>
        <p:spPr bwMode="auto">
          <a:xfrm>
            <a:off x="4908550" y="4508500"/>
            <a:ext cx="38893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sz="200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52" name="Text Box 3"/>
          <p:cNvSpPr txBox="1">
            <a:spLocks noChangeArrowheads="1"/>
          </p:cNvSpPr>
          <p:nvPr/>
        </p:nvSpPr>
        <p:spPr bwMode="auto">
          <a:xfrm>
            <a:off x="3375025" y="1941513"/>
            <a:ext cx="184150" cy="365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ko-KR" altLang="en-US">
              <a:latin typeface="Times New Roman" panose="02020603050405020304" pitchFamily="18" charset="0"/>
              <a:ea typeface="Gulim" panose="020B0600000101010101" pitchFamily="34" charset="-127"/>
            </a:endParaRPr>
          </a:p>
        </p:txBody>
      </p:sp>
      <p:sp>
        <p:nvSpPr>
          <p:cNvPr id="23" name="内容占位符 2"/>
          <p:cNvSpPr txBox="1">
            <a:spLocks noChangeArrowheads="1"/>
          </p:cNvSpPr>
          <p:nvPr/>
        </p:nvSpPr>
        <p:spPr bwMode="auto">
          <a:xfrm>
            <a:off x="590695" y="1412860"/>
            <a:ext cx="8229600" cy="4104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0" indent="0" algn="ctr" defTabSz="0" rtl="0" eaLnBrk="0" fontAlgn="base" hangingPunct="0">
              <a:spcBef>
                <a:spcPct val="20000"/>
              </a:spcBef>
              <a:spcAft>
                <a:spcPct val="0"/>
              </a:spcAft>
              <a:buNone/>
              <a:defRPr sz="3200">
                <a:solidFill>
                  <a:schemeClr val="tx1"/>
                </a:solidFill>
                <a:latin typeface="+mn-lt"/>
                <a:ea typeface="+mn-ea"/>
                <a:cs typeface="+mn-cs"/>
                <a:sym typeface="Arial" panose="020B0604020202020204" pitchFamily="34" charset="0"/>
              </a:defRPr>
            </a:lvl1pPr>
            <a:lvl2pPr marL="457200" indent="0" algn="ctr" defTabSz="0" rtl="0" eaLnBrk="0" fontAlgn="base" hangingPunct="0">
              <a:spcBef>
                <a:spcPct val="20000"/>
              </a:spcBef>
              <a:spcAft>
                <a:spcPct val="0"/>
              </a:spcAft>
              <a:buNone/>
              <a:defRPr sz="2800">
                <a:solidFill>
                  <a:schemeClr val="tx1"/>
                </a:solidFill>
                <a:latin typeface="+mn-lt"/>
                <a:ea typeface="+mn-ea"/>
                <a:sym typeface="Arial" panose="020B0604020202020204" pitchFamily="34" charset="0"/>
              </a:defRPr>
            </a:lvl2pPr>
            <a:lvl3pPr marL="914400" indent="0" algn="ctr" defTabSz="0" rtl="0" eaLnBrk="0" fontAlgn="base" hangingPunct="0">
              <a:spcBef>
                <a:spcPct val="20000"/>
              </a:spcBef>
              <a:spcAft>
                <a:spcPct val="0"/>
              </a:spcAft>
              <a:buNone/>
              <a:defRPr sz="2400">
                <a:solidFill>
                  <a:schemeClr val="tx1"/>
                </a:solidFill>
                <a:latin typeface="+mn-lt"/>
                <a:ea typeface="+mn-ea"/>
                <a:sym typeface="Arial" panose="020B0604020202020204" pitchFamily="34" charset="0"/>
              </a:defRPr>
            </a:lvl3pPr>
            <a:lvl4pPr marL="1371600" indent="0" algn="ctr" defTabSz="0" rtl="0" eaLnBrk="0" fontAlgn="base" hangingPunct="0">
              <a:spcBef>
                <a:spcPct val="20000"/>
              </a:spcBef>
              <a:spcAft>
                <a:spcPct val="0"/>
              </a:spcAft>
              <a:buNone/>
              <a:defRPr sz="2000">
                <a:solidFill>
                  <a:schemeClr val="tx1"/>
                </a:solidFill>
                <a:latin typeface="+mn-lt"/>
                <a:ea typeface="+mn-ea"/>
                <a:sym typeface="Arial" panose="020B0604020202020204" pitchFamily="34" charset="0"/>
              </a:defRPr>
            </a:lvl4pPr>
            <a:lvl5pPr marL="1828800" indent="0" algn="ctr" defTabSz="0" rtl="0" eaLnBrk="0" fontAlgn="base" hangingPunct="0">
              <a:spcBef>
                <a:spcPct val="20000"/>
              </a:spcBef>
              <a:spcAft>
                <a:spcPct val="0"/>
              </a:spcAft>
              <a:buNone/>
              <a:defRPr sz="2000">
                <a:solidFill>
                  <a:schemeClr val="tx1"/>
                </a:solidFill>
                <a:latin typeface="+mn-lt"/>
                <a:ea typeface="+mn-ea"/>
                <a:sym typeface="Arial" panose="020B0604020202020204" pitchFamily="34" charset="0"/>
              </a:defRPr>
            </a:lvl5pPr>
            <a:lvl6pPr marL="2286000" indent="0" algn="ctr" defTabSz="0" rtl="0" fontAlgn="base">
              <a:spcBef>
                <a:spcPct val="20000"/>
              </a:spcBef>
              <a:spcAft>
                <a:spcPct val="0"/>
              </a:spcAft>
              <a:buNone/>
              <a:defRPr sz="2000">
                <a:solidFill>
                  <a:schemeClr val="tx1"/>
                </a:solidFill>
                <a:latin typeface="+mn-lt"/>
                <a:ea typeface="+mn-ea"/>
                <a:sym typeface="Arial" pitchFamily="34" charset="0"/>
              </a:defRPr>
            </a:lvl6pPr>
            <a:lvl7pPr marL="2743200" indent="0" algn="ctr" defTabSz="0" rtl="0" fontAlgn="base">
              <a:spcBef>
                <a:spcPct val="20000"/>
              </a:spcBef>
              <a:spcAft>
                <a:spcPct val="0"/>
              </a:spcAft>
              <a:buNone/>
              <a:defRPr sz="2000">
                <a:solidFill>
                  <a:schemeClr val="tx1"/>
                </a:solidFill>
                <a:latin typeface="+mn-lt"/>
                <a:ea typeface="+mn-ea"/>
                <a:sym typeface="Arial" pitchFamily="34" charset="0"/>
              </a:defRPr>
            </a:lvl7pPr>
            <a:lvl8pPr marL="3200400" indent="0" algn="ctr" defTabSz="0" rtl="0" fontAlgn="base">
              <a:spcBef>
                <a:spcPct val="20000"/>
              </a:spcBef>
              <a:spcAft>
                <a:spcPct val="0"/>
              </a:spcAft>
              <a:buNone/>
              <a:defRPr sz="2000">
                <a:solidFill>
                  <a:schemeClr val="tx1"/>
                </a:solidFill>
                <a:latin typeface="+mn-lt"/>
                <a:ea typeface="+mn-ea"/>
                <a:sym typeface="Arial" pitchFamily="34" charset="0"/>
              </a:defRPr>
            </a:lvl8pPr>
            <a:lvl9pPr marL="3657600" indent="0" algn="ctr" defTabSz="0" rtl="0" fontAlgn="base">
              <a:spcBef>
                <a:spcPct val="20000"/>
              </a:spcBef>
              <a:spcAft>
                <a:spcPct val="0"/>
              </a:spcAft>
              <a:buNone/>
              <a:defRPr sz="2000">
                <a:solidFill>
                  <a:schemeClr val="tx1"/>
                </a:solidFill>
                <a:latin typeface="+mn-lt"/>
                <a:ea typeface="+mn-ea"/>
                <a:sym typeface="Arial" pitchFamily="34" charset="0"/>
              </a:defRPr>
            </a:lvl9pPr>
          </a:lstStyle>
          <a:p>
            <a:pPr marL="342900" indent="-342900" algn="l" eaLnBrk="1" hangingPunct="1">
              <a:lnSpc>
                <a:spcPct val="150000"/>
              </a:lnSpc>
              <a:buClr>
                <a:srgbClr val="0070C0"/>
              </a:buClr>
              <a:buFont typeface="Wingdings" pitchFamily="2" charset="2"/>
              <a:buChar char="l"/>
            </a:pPr>
            <a:r>
              <a:rPr lang="zh-CN" altLang="en-US" sz="2200" kern="0" dirty="0">
                <a:latin typeface="微软雅黑" panose="020B0503020204020204" pitchFamily="34" charset="-122"/>
                <a:ea typeface="微软雅黑" panose="020B0503020204020204" pitchFamily="34" charset="-122"/>
                <a:sym typeface="宋体" panose="02010600030101010101" pitchFamily="2" charset="-122"/>
              </a:rPr>
              <a:t>研究背景与意义</a:t>
            </a:r>
            <a:endParaRPr lang="en-US" altLang="zh-CN" sz="2200" kern="0" dirty="0">
              <a:latin typeface="微软雅黑" panose="020B0503020204020204" pitchFamily="34" charset="-122"/>
              <a:ea typeface="微软雅黑" panose="020B0503020204020204" pitchFamily="34" charset="-122"/>
              <a:sym typeface="宋体" panose="02010600030101010101" pitchFamily="2" charset="-122"/>
            </a:endParaRPr>
          </a:p>
          <a:p>
            <a:pPr marL="342900" indent="-342900" algn="l" eaLnBrk="1" hangingPunct="1">
              <a:lnSpc>
                <a:spcPct val="150000"/>
              </a:lnSpc>
              <a:buClr>
                <a:srgbClr val="0070C0"/>
              </a:buClr>
              <a:buFont typeface="Wingdings" pitchFamily="2" charset="2"/>
              <a:buChar char="l"/>
            </a:pPr>
            <a:r>
              <a:rPr lang="zh-CN" altLang="en-US" sz="2200" kern="0" dirty="0">
                <a:latin typeface="微软雅黑" panose="020B0503020204020204" pitchFamily="34" charset="-122"/>
                <a:ea typeface="微软雅黑" panose="020B0503020204020204" pitchFamily="34" charset="-122"/>
                <a:sym typeface="宋体" panose="02010600030101010101" pitchFamily="2" charset="-122"/>
              </a:rPr>
              <a:t>研究现状</a:t>
            </a:r>
            <a:endParaRPr lang="en-US" altLang="zh-CN" sz="2200" kern="0" dirty="0">
              <a:latin typeface="微软雅黑" panose="020B0503020204020204" pitchFamily="34" charset="-122"/>
              <a:ea typeface="微软雅黑" panose="020B0503020204020204" pitchFamily="34" charset="-122"/>
              <a:sym typeface="宋体" panose="02010600030101010101" pitchFamily="2" charset="-122"/>
            </a:endParaRPr>
          </a:p>
          <a:p>
            <a:pPr marL="342900" indent="-342900" algn="l" eaLnBrk="1" hangingPunct="1">
              <a:lnSpc>
                <a:spcPct val="150000"/>
              </a:lnSpc>
              <a:buClr>
                <a:srgbClr val="0070C0"/>
              </a:buClr>
              <a:buFont typeface="Wingdings" pitchFamily="2" charset="2"/>
              <a:buChar char="l"/>
            </a:pPr>
            <a:r>
              <a:rPr lang="zh-CN" altLang="en-US" sz="2200" kern="0" dirty="0">
                <a:latin typeface="微软雅黑" panose="020B0503020204020204" pitchFamily="34" charset="-122"/>
                <a:ea typeface="微软雅黑" panose="020B0503020204020204" pitchFamily="34" charset="-122"/>
                <a:sym typeface="宋体" panose="02010600030101010101" pitchFamily="2" charset="-122"/>
              </a:rPr>
              <a:t>研究目标、内容及拟解决的关键问题</a:t>
            </a:r>
            <a:endParaRPr lang="en-US" altLang="zh-CN" sz="2200" kern="0" dirty="0">
              <a:latin typeface="微软雅黑" panose="020B0503020204020204" pitchFamily="34" charset="-122"/>
              <a:ea typeface="微软雅黑" panose="020B0503020204020204" pitchFamily="34" charset="-122"/>
              <a:sym typeface="宋体" panose="02010600030101010101" pitchFamily="2" charset="-122"/>
            </a:endParaRPr>
          </a:p>
          <a:p>
            <a:pPr marL="342900" indent="-342900" algn="l" eaLnBrk="1" hangingPunct="1">
              <a:lnSpc>
                <a:spcPct val="150000"/>
              </a:lnSpc>
              <a:buClr>
                <a:srgbClr val="0070C0"/>
              </a:buClr>
              <a:buFont typeface="Wingdings" pitchFamily="2" charset="2"/>
              <a:buChar char="l"/>
            </a:pPr>
            <a:r>
              <a:rPr lang="zh-CN" altLang="en-US" sz="2200" kern="0" dirty="0">
                <a:latin typeface="微软雅黑" panose="020B0503020204020204" pitchFamily="34" charset="-122"/>
                <a:ea typeface="微软雅黑" panose="020B0503020204020204" pitchFamily="34" charset="-122"/>
                <a:sym typeface="宋体" panose="02010600030101010101" pitchFamily="2" charset="-122"/>
              </a:rPr>
              <a:t>主要创新</a:t>
            </a:r>
            <a:r>
              <a:rPr lang="en-US" altLang="zh-CN" sz="2200" kern="0" dirty="0">
                <a:latin typeface="微软雅黑" panose="020B0503020204020204" pitchFamily="34" charset="-122"/>
                <a:ea typeface="微软雅黑" panose="020B0503020204020204" pitchFamily="34" charset="-122"/>
                <a:sym typeface="宋体" panose="02010600030101010101" pitchFamily="2" charset="-122"/>
              </a:rPr>
              <a:t>/</a:t>
            </a:r>
            <a:r>
              <a:rPr lang="zh-CN" altLang="en-US" sz="2200" kern="0" dirty="0">
                <a:latin typeface="微软雅黑" panose="020B0503020204020204" pitchFamily="34" charset="-122"/>
                <a:ea typeface="微软雅黑" panose="020B0503020204020204" pitchFamily="34" charset="-122"/>
                <a:sym typeface="宋体" panose="02010600030101010101" pitchFamily="2" charset="-122"/>
              </a:rPr>
              <a:t>成果</a:t>
            </a:r>
            <a:endParaRPr lang="en-US" altLang="zh-CN" sz="2200" kern="0" dirty="0">
              <a:latin typeface="微软雅黑" panose="020B0503020204020204" pitchFamily="34" charset="-122"/>
              <a:ea typeface="微软雅黑" panose="020B0503020204020204" pitchFamily="34" charset="-122"/>
              <a:sym typeface="宋体" panose="02010600030101010101" pitchFamily="2" charset="-122"/>
            </a:endParaRPr>
          </a:p>
          <a:p>
            <a:pPr marL="342900" indent="-342900" algn="l" eaLnBrk="1" hangingPunct="1">
              <a:lnSpc>
                <a:spcPct val="150000"/>
              </a:lnSpc>
              <a:buClr>
                <a:srgbClr val="0070C0"/>
              </a:buClr>
              <a:buFont typeface="Wingdings" pitchFamily="2" charset="2"/>
              <a:buChar char="l"/>
            </a:pPr>
            <a:r>
              <a:rPr lang="zh-CN" altLang="en-US" sz="2200" kern="0" dirty="0">
                <a:latin typeface="微软雅黑" panose="020B0503020204020204" pitchFamily="34" charset="-122"/>
                <a:ea typeface="微软雅黑" panose="020B0503020204020204" pitchFamily="34" charset="-122"/>
                <a:sym typeface="宋体" panose="02010600030101010101" pitchFamily="2" charset="-122"/>
              </a:rPr>
              <a:t>完成项目及发表论文情况</a:t>
            </a:r>
            <a:endParaRPr lang="en-US" altLang="zh-CN" sz="2200" kern="0" dirty="0">
              <a:latin typeface="微软雅黑" panose="020B0503020204020204" pitchFamily="34" charset="-122"/>
              <a:ea typeface="微软雅黑" panose="020B0503020204020204" pitchFamily="34" charset="-122"/>
              <a:sym typeface="宋体" panose="02010600030101010101" pitchFamily="2" charset="-122"/>
            </a:endParaRPr>
          </a:p>
        </p:txBody>
      </p:sp>
    </p:spTree>
    <p:extLst>
      <p:ext uri="{BB962C8B-B14F-4D97-AF65-F5344CB8AC3E}">
        <p14:creationId xmlns:p14="http://schemas.microsoft.com/office/powerpoint/2010/main" val="2091117232"/>
      </p:ext>
    </p:extLst>
  </p:cSld>
  <p:clrMapOvr>
    <a:masterClrMapping/>
  </p:clrMapOvr>
  <p:transition spd="slow" advTm="100"/>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燕尾形 18">
            <a:extLst>
              <a:ext uri="{FF2B5EF4-FFF2-40B4-BE49-F238E27FC236}">
                <a16:creationId xmlns:a16="http://schemas.microsoft.com/office/drawing/2014/main" id="{30A340F1-DF4E-DD4F-9CB0-782CE5BC2BA3}"/>
              </a:ext>
            </a:extLst>
          </p:cNvPr>
          <p:cNvSpPr/>
          <p:nvPr/>
        </p:nvSpPr>
        <p:spPr bwMode="auto">
          <a:xfrm>
            <a:off x="3203904" y="188776"/>
            <a:ext cx="2952206" cy="396876"/>
          </a:xfrm>
          <a:prstGeom prst="chevron">
            <a:avLst/>
          </a:prstGeom>
          <a:solidFill>
            <a:srgbClr val="92D050">
              <a:alpha val="30000"/>
            </a:srgb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r>
              <a:rPr lang="en-US" altLang="zh-CN" b="1" dirty="0">
                <a:solidFill>
                  <a:schemeClr val="bg1"/>
                </a:solidFill>
                <a:latin typeface="Yuppy SC" panose="020F0603040207020204" pitchFamily="34" charset="-122"/>
                <a:ea typeface="Yuppy SC" panose="020F0603040207020204" pitchFamily="34" charset="-122"/>
                <a:cs typeface="Yuppy SC" panose="020F0603040207020204" pitchFamily="34" charset="-122"/>
              </a:rPr>
              <a:t>2.</a:t>
            </a:r>
            <a:r>
              <a:rPr lang="zh-CN" altLang="en-US" b="1" dirty="0">
                <a:solidFill>
                  <a:schemeClr val="bg1"/>
                </a:solidFill>
                <a:latin typeface="Yuppy SC" panose="020F0603040207020204" pitchFamily="34" charset="-122"/>
                <a:ea typeface="Yuppy SC" panose="020F0603040207020204" pitchFamily="34" charset="-122"/>
                <a:cs typeface="Yuppy SC" panose="020F0603040207020204" pitchFamily="34" charset="-122"/>
              </a:rPr>
              <a:t>多媒体资源图谱构建</a:t>
            </a:r>
          </a:p>
          <a:p>
            <a:pPr marL="0" marR="0" indent="0" algn="l" defTabSz="914400" rtl="0" eaLnBrk="0" fontAlgn="base" latinLnBrk="0" hangingPunct="0">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dirty="0">
              <a:ln>
                <a:noFill/>
              </a:ln>
              <a:solidFill>
                <a:schemeClr val="bg1"/>
              </a:solidFill>
              <a:effectLst/>
              <a:latin typeface="Arial" pitchFamily="34" charset="0"/>
              <a:ea typeface="宋体" pitchFamily="2" charset="-122"/>
            </a:endParaRPr>
          </a:p>
        </p:txBody>
      </p:sp>
      <p:sp>
        <p:nvSpPr>
          <p:cNvPr id="2" name="矩形 1">
            <a:extLst>
              <a:ext uri="{FF2B5EF4-FFF2-40B4-BE49-F238E27FC236}">
                <a16:creationId xmlns:a16="http://schemas.microsoft.com/office/drawing/2014/main" id="{46E09B2F-719E-F346-B76E-285253AEA271}"/>
              </a:ext>
            </a:extLst>
          </p:cNvPr>
          <p:cNvSpPr/>
          <p:nvPr/>
        </p:nvSpPr>
        <p:spPr bwMode="auto">
          <a:xfrm>
            <a:off x="179693" y="739165"/>
            <a:ext cx="1152082" cy="360025"/>
          </a:xfrm>
          <a:prstGeom prst="rect">
            <a:avLst/>
          </a:prstGeom>
          <a:solidFill>
            <a:srgbClr val="00B0F0">
              <a:alpha val="75000"/>
            </a:srgb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itchFamily="34" charset="0"/>
              <a:buNone/>
              <a:tabLst/>
            </a:pPr>
            <a:r>
              <a:rPr kumimoji="0" lang="zh-CN" altLang="en-US" sz="1800" b="0" i="0" u="none" strike="noStrike" cap="none" normalizeH="0" baseline="0" dirty="0">
                <a:ln>
                  <a:noFill/>
                </a:ln>
                <a:effectLst/>
                <a:latin typeface="Kaiti SC" panose="02010600040101010101" pitchFamily="2" charset="-122"/>
                <a:ea typeface="Kaiti SC" panose="02010600040101010101" pitchFamily="2" charset="-122"/>
              </a:rPr>
              <a:t>跳转关系</a:t>
            </a:r>
          </a:p>
        </p:txBody>
      </p:sp>
      <p:sp>
        <p:nvSpPr>
          <p:cNvPr id="21" name="矩形 20">
            <a:extLst>
              <a:ext uri="{FF2B5EF4-FFF2-40B4-BE49-F238E27FC236}">
                <a16:creationId xmlns:a16="http://schemas.microsoft.com/office/drawing/2014/main" id="{BD46BEED-CC2B-2344-A860-7B1912024920}"/>
              </a:ext>
            </a:extLst>
          </p:cNvPr>
          <p:cNvSpPr/>
          <p:nvPr/>
        </p:nvSpPr>
        <p:spPr bwMode="auto">
          <a:xfrm>
            <a:off x="1475785" y="739165"/>
            <a:ext cx="1152082" cy="360025"/>
          </a:xfrm>
          <a:prstGeom prst="rect">
            <a:avLst/>
          </a:prstGeom>
          <a:solidFill>
            <a:srgbClr val="00B0F0">
              <a:alpha val="75000"/>
            </a:srgb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itchFamily="34" charset="0"/>
              <a:buNone/>
              <a:tabLst/>
            </a:pPr>
            <a:r>
              <a:rPr lang="zh-CN" altLang="en-US" dirty="0">
                <a:latin typeface="Kaiti SC" panose="02010600040101010101" pitchFamily="2" charset="-122"/>
                <a:ea typeface="Kaiti SC" panose="02010600040101010101" pitchFamily="2" charset="-122"/>
              </a:rPr>
              <a:t>用户指纹</a:t>
            </a:r>
            <a:endParaRPr kumimoji="0" lang="zh-CN" altLang="en-US" sz="1800" b="0" i="0" u="none" strike="noStrike" cap="none" normalizeH="0" baseline="0" dirty="0">
              <a:ln>
                <a:noFill/>
              </a:ln>
              <a:effectLst/>
              <a:latin typeface="Kaiti SC" panose="02010600040101010101" pitchFamily="2" charset="-122"/>
              <a:ea typeface="Kaiti SC" panose="02010600040101010101" pitchFamily="2" charset="-122"/>
            </a:endParaRPr>
          </a:p>
        </p:txBody>
      </p:sp>
      <p:sp>
        <p:nvSpPr>
          <p:cNvPr id="24" name="矩形 23">
            <a:extLst>
              <a:ext uri="{FF2B5EF4-FFF2-40B4-BE49-F238E27FC236}">
                <a16:creationId xmlns:a16="http://schemas.microsoft.com/office/drawing/2014/main" id="{3B8A2116-4027-7448-88E0-219F8971E82F}"/>
              </a:ext>
            </a:extLst>
          </p:cNvPr>
          <p:cNvSpPr/>
          <p:nvPr/>
        </p:nvSpPr>
        <p:spPr bwMode="auto">
          <a:xfrm>
            <a:off x="683728" y="1412860"/>
            <a:ext cx="1152082" cy="360025"/>
          </a:xfrm>
          <a:prstGeom prst="rect">
            <a:avLst/>
          </a:prstGeom>
          <a:solidFill>
            <a:srgbClr val="DDDEDC"/>
          </a:solidFill>
          <a:ln w="2857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 typeface="Arial" pitchFamily="34" charset="0"/>
              <a:buNone/>
              <a:tabLst/>
            </a:pPr>
            <a:r>
              <a:rPr lang="zh-CN" altLang="en-US" dirty="0">
                <a:latin typeface="Kaiti SC" panose="02010600040101010101" pitchFamily="2" charset="-122"/>
                <a:ea typeface="Kaiti SC" panose="02010600040101010101" pitchFamily="2" charset="-122"/>
              </a:rPr>
              <a:t>方案</a:t>
            </a:r>
            <a:endParaRPr kumimoji="0" lang="zh-CN" altLang="en-US" sz="1800" b="0" i="0" u="none" strike="noStrike" cap="none" normalizeH="0" baseline="0" dirty="0">
              <a:ln>
                <a:noFill/>
              </a:ln>
              <a:solidFill>
                <a:schemeClr val="tx1"/>
              </a:solidFill>
              <a:effectLst/>
              <a:latin typeface="Kaiti SC" panose="02010600040101010101" pitchFamily="2" charset="-122"/>
              <a:ea typeface="Kaiti SC" panose="02010600040101010101" pitchFamily="2" charset="-122"/>
            </a:endParaRPr>
          </a:p>
        </p:txBody>
      </p:sp>
      <p:sp>
        <p:nvSpPr>
          <p:cNvPr id="26" name="内容占位符 2">
            <a:extLst>
              <a:ext uri="{FF2B5EF4-FFF2-40B4-BE49-F238E27FC236}">
                <a16:creationId xmlns:a16="http://schemas.microsoft.com/office/drawing/2014/main" id="{09CB238F-D3DF-F14C-B7F9-A4D8E7939D86}"/>
              </a:ext>
            </a:extLst>
          </p:cNvPr>
          <p:cNvSpPr txBox="1">
            <a:spLocks noChangeArrowheads="1"/>
          </p:cNvSpPr>
          <p:nvPr/>
        </p:nvSpPr>
        <p:spPr bwMode="auto">
          <a:xfrm>
            <a:off x="590695" y="1844890"/>
            <a:ext cx="8301605" cy="14833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0" indent="0" algn="ctr" defTabSz="0" rtl="0" eaLnBrk="0" fontAlgn="base" hangingPunct="0">
              <a:spcBef>
                <a:spcPct val="20000"/>
              </a:spcBef>
              <a:spcAft>
                <a:spcPct val="0"/>
              </a:spcAft>
              <a:buNone/>
              <a:defRPr sz="3200">
                <a:solidFill>
                  <a:schemeClr val="tx1"/>
                </a:solidFill>
                <a:latin typeface="+mn-lt"/>
                <a:ea typeface="+mn-ea"/>
                <a:cs typeface="+mn-cs"/>
                <a:sym typeface="Arial" panose="020B0604020202020204" pitchFamily="34" charset="0"/>
              </a:defRPr>
            </a:lvl1pPr>
            <a:lvl2pPr marL="457200" indent="0" algn="ctr" defTabSz="0" rtl="0" eaLnBrk="0" fontAlgn="base" hangingPunct="0">
              <a:spcBef>
                <a:spcPct val="20000"/>
              </a:spcBef>
              <a:spcAft>
                <a:spcPct val="0"/>
              </a:spcAft>
              <a:buNone/>
              <a:defRPr sz="2800">
                <a:solidFill>
                  <a:schemeClr val="tx1"/>
                </a:solidFill>
                <a:latin typeface="+mn-lt"/>
                <a:ea typeface="+mn-ea"/>
                <a:sym typeface="Arial" panose="020B0604020202020204" pitchFamily="34" charset="0"/>
              </a:defRPr>
            </a:lvl2pPr>
            <a:lvl3pPr marL="914400" indent="0" algn="ctr" defTabSz="0" rtl="0" eaLnBrk="0" fontAlgn="base" hangingPunct="0">
              <a:spcBef>
                <a:spcPct val="20000"/>
              </a:spcBef>
              <a:spcAft>
                <a:spcPct val="0"/>
              </a:spcAft>
              <a:buNone/>
              <a:defRPr sz="2400">
                <a:solidFill>
                  <a:schemeClr val="tx1"/>
                </a:solidFill>
                <a:latin typeface="+mn-lt"/>
                <a:ea typeface="+mn-ea"/>
                <a:sym typeface="Arial" panose="020B0604020202020204" pitchFamily="34" charset="0"/>
              </a:defRPr>
            </a:lvl3pPr>
            <a:lvl4pPr marL="1371600" indent="0" algn="ctr" defTabSz="0" rtl="0" eaLnBrk="0" fontAlgn="base" hangingPunct="0">
              <a:spcBef>
                <a:spcPct val="20000"/>
              </a:spcBef>
              <a:spcAft>
                <a:spcPct val="0"/>
              </a:spcAft>
              <a:buNone/>
              <a:defRPr sz="2000">
                <a:solidFill>
                  <a:schemeClr val="tx1"/>
                </a:solidFill>
                <a:latin typeface="+mn-lt"/>
                <a:ea typeface="+mn-ea"/>
                <a:sym typeface="Arial" panose="020B0604020202020204" pitchFamily="34" charset="0"/>
              </a:defRPr>
            </a:lvl4pPr>
            <a:lvl5pPr marL="1828800" indent="0" algn="ctr" defTabSz="0" rtl="0" eaLnBrk="0" fontAlgn="base" hangingPunct="0">
              <a:spcBef>
                <a:spcPct val="20000"/>
              </a:spcBef>
              <a:spcAft>
                <a:spcPct val="0"/>
              </a:spcAft>
              <a:buNone/>
              <a:defRPr sz="2000">
                <a:solidFill>
                  <a:schemeClr val="tx1"/>
                </a:solidFill>
                <a:latin typeface="+mn-lt"/>
                <a:ea typeface="+mn-ea"/>
                <a:sym typeface="Arial" panose="020B0604020202020204" pitchFamily="34" charset="0"/>
              </a:defRPr>
            </a:lvl5pPr>
            <a:lvl6pPr marL="2286000" indent="0" algn="ctr" defTabSz="0" rtl="0" fontAlgn="base">
              <a:spcBef>
                <a:spcPct val="20000"/>
              </a:spcBef>
              <a:spcAft>
                <a:spcPct val="0"/>
              </a:spcAft>
              <a:buNone/>
              <a:defRPr sz="2000">
                <a:solidFill>
                  <a:schemeClr val="tx1"/>
                </a:solidFill>
                <a:latin typeface="+mn-lt"/>
                <a:ea typeface="+mn-ea"/>
                <a:sym typeface="Arial" pitchFamily="34" charset="0"/>
              </a:defRPr>
            </a:lvl6pPr>
            <a:lvl7pPr marL="2743200" indent="0" algn="ctr" defTabSz="0" rtl="0" fontAlgn="base">
              <a:spcBef>
                <a:spcPct val="20000"/>
              </a:spcBef>
              <a:spcAft>
                <a:spcPct val="0"/>
              </a:spcAft>
              <a:buNone/>
              <a:defRPr sz="2000">
                <a:solidFill>
                  <a:schemeClr val="tx1"/>
                </a:solidFill>
                <a:latin typeface="+mn-lt"/>
                <a:ea typeface="+mn-ea"/>
                <a:sym typeface="Arial" pitchFamily="34" charset="0"/>
              </a:defRPr>
            </a:lvl7pPr>
            <a:lvl8pPr marL="3200400" indent="0" algn="ctr" defTabSz="0" rtl="0" fontAlgn="base">
              <a:spcBef>
                <a:spcPct val="20000"/>
              </a:spcBef>
              <a:spcAft>
                <a:spcPct val="0"/>
              </a:spcAft>
              <a:buNone/>
              <a:defRPr sz="2000">
                <a:solidFill>
                  <a:schemeClr val="tx1"/>
                </a:solidFill>
                <a:latin typeface="+mn-lt"/>
                <a:ea typeface="+mn-ea"/>
                <a:sym typeface="Arial" pitchFamily="34" charset="0"/>
              </a:defRPr>
            </a:lvl8pPr>
            <a:lvl9pPr marL="3657600" indent="0" algn="ctr" defTabSz="0" rtl="0" fontAlgn="base">
              <a:spcBef>
                <a:spcPct val="20000"/>
              </a:spcBef>
              <a:spcAft>
                <a:spcPct val="0"/>
              </a:spcAft>
              <a:buNone/>
              <a:defRPr sz="2000">
                <a:solidFill>
                  <a:schemeClr val="tx1"/>
                </a:solidFill>
                <a:latin typeface="+mn-lt"/>
                <a:ea typeface="+mn-ea"/>
                <a:sym typeface="Arial" pitchFamily="34" charset="0"/>
              </a:defRPr>
            </a:lvl9pPr>
          </a:lstStyle>
          <a:p>
            <a:pPr marL="342900" indent="-342900" algn="l" eaLnBrk="1" hangingPunct="1">
              <a:lnSpc>
                <a:spcPct val="120000"/>
              </a:lnSpc>
              <a:buClr>
                <a:srgbClr val="0065B0"/>
              </a:buClr>
              <a:buFont typeface="Wingdings" panose="05000000000000000000" pitchFamily="2" charset="2"/>
              <a:buChar char="l"/>
            </a:pPr>
            <a:r>
              <a:rPr lang="en-US" altLang="zh-CN" sz="1800" b="1" kern="0" dirty="0">
                <a:latin typeface="微软雅黑" panose="020B0503020204020204" pitchFamily="34" charset="-122"/>
                <a:ea typeface="微软雅黑" panose="020B0503020204020204" pitchFamily="34" charset="-122"/>
                <a:sym typeface="宋体" panose="02010600030101010101" pitchFamily="2" charset="-122"/>
              </a:rPr>
              <a:t>HTTP</a:t>
            </a:r>
            <a:r>
              <a:rPr lang="zh-CN" altLang="en-US" sz="1800" b="1" kern="0" dirty="0">
                <a:latin typeface="微软雅黑" panose="020B0503020204020204" pitchFamily="34" charset="-122"/>
                <a:ea typeface="微软雅黑" panose="020B0503020204020204" pitchFamily="34" charset="-122"/>
                <a:sym typeface="宋体" panose="02010600030101010101" pitchFamily="2" charset="-122"/>
              </a:rPr>
              <a:t> </a:t>
            </a:r>
            <a:r>
              <a:rPr lang="en-US" altLang="zh-CN" sz="1800" b="1" kern="0" dirty="0" err="1">
                <a:latin typeface="微软雅黑" panose="020B0503020204020204" pitchFamily="34" charset="-122"/>
                <a:ea typeface="微软雅黑" panose="020B0503020204020204" pitchFamily="34" charset="-122"/>
                <a:sym typeface="宋体" panose="02010600030101010101" pitchFamily="2" charset="-122"/>
              </a:rPr>
              <a:t>Referer</a:t>
            </a:r>
            <a:r>
              <a:rPr lang="zh-CN" altLang="en-US" sz="1800" kern="0" dirty="0">
                <a:latin typeface="微软雅黑" panose="020B0503020204020204" pitchFamily="34" charset="-122"/>
                <a:ea typeface="微软雅黑" panose="020B0503020204020204" pitchFamily="34" charset="-122"/>
                <a:sym typeface="宋体" panose="02010600030101010101" pitchFamily="2" charset="-122"/>
              </a:rPr>
              <a:t>：资源的往往会在请求侧带上</a:t>
            </a:r>
            <a:r>
              <a:rPr lang="en-US" altLang="zh-CN" sz="1800" kern="0" dirty="0" err="1">
                <a:latin typeface="微软雅黑" panose="020B0503020204020204" pitchFamily="34" charset="-122"/>
                <a:ea typeface="微软雅黑" panose="020B0503020204020204" pitchFamily="34" charset="-122"/>
                <a:sym typeface="宋体" panose="02010600030101010101" pitchFamily="2" charset="-122"/>
              </a:rPr>
              <a:t>referer</a:t>
            </a:r>
            <a:r>
              <a:rPr lang="zh-CN" altLang="en-US" sz="1800" kern="0" dirty="0">
                <a:latin typeface="微软雅黑" panose="020B0503020204020204" pitchFamily="34" charset="-122"/>
                <a:ea typeface="微软雅黑" panose="020B0503020204020204" pitchFamily="34" charset="-122"/>
                <a:sym typeface="宋体" panose="02010600030101010101" pitchFamily="2" charset="-122"/>
              </a:rPr>
              <a:t>表明自己的来源</a:t>
            </a:r>
            <a:endParaRPr lang="en-US" altLang="zh-CN" sz="1800" kern="0" dirty="0">
              <a:latin typeface="微软雅黑" panose="020B0503020204020204" pitchFamily="34" charset="-122"/>
              <a:ea typeface="微软雅黑" panose="020B0503020204020204" pitchFamily="34" charset="-122"/>
              <a:sym typeface="宋体" panose="02010600030101010101" pitchFamily="2" charset="-122"/>
            </a:endParaRPr>
          </a:p>
          <a:p>
            <a:pPr marL="342900" indent="-342900" algn="l" eaLnBrk="1" hangingPunct="1">
              <a:lnSpc>
                <a:spcPct val="120000"/>
              </a:lnSpc>
              <a:buClr>
                <a:srgbClr val="0065B0"/>
              </a:buClr>
              <a:buFont typeface="Wingdings" panose="05000000000000000000" pitchFamily="2" charset="2"/>
              <a:buChar char="l"/>
            </a:pPr>
            <a:r>
              <a:rPr lang="en-US" altLang="zh-CN" sz="1800" b="1" kern="0" dirty="0">
                <a:latin typeface="微软雅黑" panose="020B0503020204020204" pitchFamily="34" charset="-122"/>
                <a:ea typeface="微软雅黑" panose="020B0503020204020204" pitchFamily="34" charset="-122"/>
                <a:sym typeface="宋体" panose="02010600030101010101" pitchFamily="2" charset="-122"/>
              </a:rPr>
              <a:t>HTTP</a:t>
            </a:r>
            <a:r>
              <a:rPr lang="zh-CN" altLang="en-US" sz="1800" b="1" kern="0" dirty="0">
                <a:latin typeface="微软雅黑" panose="020B0503020204020204" pitchFamily="34" charset="-122"/>
                <a:ea typeface="微软雅黑" panose="020B0503020204020204" pitchFamily="34" charset="-122"/>
                <a:sym typeface="宋体" panose="02010600030101010101" pitchFamily="2" charset="-122"/>
              </a:rPr>
              <a:t> 重定向</a:t>
            </a:r>
            <a:r>
              <a:rPr lang="zh-CN" altLang="en-US" sz="1800" kern="0" dirty="0">
                <a:latin typeface="微软雅黑" panose="020B0503020204020204" pitchFamily="34" charset="-122"/>
                <a:ea typeface="微软雅黑" panose="020B0503020204020204" pitchFamily="34" charset="-122"/>
                <a:sym typeface="宋体" panose="02010600030101010101" pitchFamily="2" charset="-122"/>
              </a:rPr>
              <a:t>：当资源被重定向到另外资源时，应答侧往往会携带</a:t>
            </a:r>
            <a:r>
              <a:rPr lang="en-US" altLang="zh-CN" sz="1800" kern="0" dirty="0">
                <a:latin typeface="微软雅黑" panose="020B0503020204020204" pitchFamily="34" charset="-122"/>
                <a:ea typeface="微软雅黑" panose="020B0503020204020204" pitchFamily="34" charset="-122"/>
                <a:sym typeface="宋体" panose="02010600030101010101" pitchFamily="2" charset="-122"/>
              </a:rPr>
              <a:t>Location</a:t>
            </a:r>
            <a:r>
              <a:rPr lang="zh-CN" altLang="en-US" sz="1800" kern="0" dirty="0">
                <a:latin typeface="微软雅黑" panose="020B0503020204020204" pitchFamily="34" charset="-122"/>
                <a:ea typeface="微软雅黑" panose="020B0503020204020204" pitchFamily="34" charset="-122"/>
                <a:sym typeface="宋体" panose="02010600030101010101" pitchFamily="2" charset="-122"/>
              </a:rPr>
              <a:t>字段，表明资源被重定向的位置</a:t>
            </a:r>
            <a:endParaRPr lang="en-US" altLang="zh-CN" sz="1800" kern="0" dirty="0">
              <a:latin typeface="微软雅黑" panose="020B0503020204020204" pitchFamily="34" charset="-122"/>
              <a:ea typeface="微软雅黑" panose="020B0503020204020204" pitchFamily="34" charset="-122"/>
              <a:sym typeface="宋体" panose="02010600030101010101" pitchFamily="2" charset="-122"/>
            </a:endParaRPr>
          </a:p>
          <a:p>
            <a:pPr marL="342900" indent="-342900" algn="l" eaLnBrk="1" hangingPunct="1">
              <a:lnSpc>
                <a:spcPct val="120000"/>
              </a:lnSpc>
              <a:buClr>
                <a:srgbClr val="0065B0"/>
              </a:buClr>
              <a:buFont typeface="Wingdings" panose="05000000000000000000" pitchFamily="2" charset="2"/>
              <a:buChar char="l"/>
            </a:pPr>
            <a:r>
              <a:rPr lang="zh-CN" altLang="en-US" sz="1800" kern="0" dirty="0">
                <a:latin typeface="微软雅黑" panose="020B0503020204020204" pitchFamily="34" charset="-122"/>
                <a:ea typeface="微软雅黑" panose="020B0503020204020204" pitchFamily="34" charset="-122"/>
                <a:sym typeface="宋体" panose="02010600030101010101" pitchFamily="2" charset="-122"/>
              </a:rPr>
              <a:t>利用资源间的</a:t>
            </a:r>
            <a:r>
              <a:rPr lang="zh-CN" altLang="en-US" sz="1800" b="1" kern="0" dirty="0">
                <a:solidFill>
                  <a:srgbClr val="FF0000"/>
                </a:solidFill>
                <a:latin typeface="微软雅黑" panose="020B0503020204020204" pitchFamily="34" charset="-122"/>
                <a:ea typeface="微软雅黑" panose="020B0503020204020204" pitchFamily="34" charset="-122"/>
                <a:sym typeface="宋体" panose="02010600030101010101" pitchFamily="2" charset="-122"/>
              </a:rPr>
              <a:t>援引或者重定向</a:t>
            </a:r>
            <a:r>
              <a:rPr lang="zh-CN" altLang="en-US" sz="1800" kern="0" dirty="0">
                <a:latin typeface="微软雅黑" panose="020B0503020204020204" pitchFamily="34" charset="-122"/>
                <a:ea typeface="微软雅黑" panose="020B0503020204020204" pitchFamily="34" charset="-122"/>
                <a:sym typeface="宋体" panose="02010600030101010101" pitchFamily="2" charset="-122"/>
              </a:rPr>
              <a:t>关系，关联多媒体资源</a:t>
            </a:r>
            <a:endParaRPr lang="en-US" altLang="zh-CN" sz="1800" kern="0" dirty="0">
              <a:latin typeface="微软雅黑" panose="020B0503020204020204" pitchFamily="34" charset="-122"/>
              <a:ea typeface="微软雅黑" panose="020B0503020204020204" pitchFamily="34" charset="-122"/>
              <a:sym typeface="宋体" panose="02010600030101010101" pitchFamily="2" charset="-122"/>
            </a:endParaRPr>
          </a:p>
        </p:txBody>
      </p:sp>
      <p:graphicFrame>
        <p:nvGraphicFramePr>
          <p:cNvPr id="33" name="表格 32">
            <a:extLst>
              <a:ext uri="{FF2B5EF4-FFF2-40B4-BE49-F238E27FC236}">
                <a16:creationId xmlns:a16="http://schemas.microsoft.com/office/drawing/2014/main" id="{01E229DE-9A95-6C4A-8E0A-63945DE76B00}"/>
              </a:ext>
            </a:extLst>
          </p:cNvPr>
          <p:cNvGraphicFramePr>
            <a:graphicFrameLocks noGrp="1"/>
          </p:cNvGraphicFramePr>
          <p:nvPr>
            <p:extLst/>
          </p:nvPr>
        </p:nvGraphicFramePr>
        <p:xfrm>
          <a:off x="9415520" y="1790185"/>
          <a:ext cx="5760398" cy="2729940"/>
        </p:xfrm>
        <a:graphic>
          <a:graphicData uri="http://schemas.openxmlformats.org/drawingml/2006/table">
            <a:tbl>
              <a:tblPr/>
              <a:tblGrid>
                <a:gridCol w="1595549">
                  <a:extLst>
                    <a:ext uri="{9D8B030D-6E8A-4147-A177-3AD203B41FA5}">
                      <a16:colId xmlns:a16="http://schemas.microsoft.com/office/drawing/2014/main" val="3194397408"/>
                    </a:ext>
                  </a:extLst>
                </a:gridCol>
                <a:gridCol w="4164849">
                  <a:extLst>
                    <a:ext uri="{9D8B030D-6E8A-4147-A177-3AD203B41FA5}">
                      <a16:colId xmlns:a16="http://schemas.microsoft.com/office/drawing/2014/main" val="298944117"/>
                    </a:ext>
                  </a:extLst>
                </a:gridCol>
              </a:tblGrid>
              <a:tr h="275528">
                <a:tc>
                  <a:txBody>
                    <a:bodyPr/>
                    <a:lstStyle/>
                    <a:p>
                      <a:pPr algn="ctr" fontAlgn="base"/>
                      <a:r>
                        <a:rPr lang="zh-CN" altLang="en-US" sz="1000" dirty="0">
                          <a:solidFill>
                            <a:srgbClr val="FFFFFF"/>
                          </a:solidFill>
                          <a:effectLst/>
                          <a:latin typeface="Heiti SC Medium" pitchFamily="2" charset="-128"/>
                          <a:ea typeface="Heiti SC Medium" pitchFamily="2" charset="-128"/>
                        </a:rPr>
                        <a:t>消息</a:t>
                      </a:r>
                      <a:r>
                        <a:rPr lang="en-US" altLang="zh-CN" sz="1000" dirty="0">
                          <a:solidFill>
                            <a:srgbClr val="FFFFFF"/>
                          </a:solidFill>
                          <a:effectLst/>
                          <a:latin typeface="Heiti SC Medium" pitchFamily="2" charset="-128"/>
                          <a:ea typeface="Heiti SC Medium" pitchFamily="2" charset="-128"/>
                        </a:rPr>
                        <a:t>:</a:t>
                      </a:r>
                    </a:p>
                  </a:txBody>
                  <a:tcPr marL="47911" marR="119777" marT="39926" marB="39926"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3F3F3F"/>
                    </a:solidFill>
                  </a:tcPr>
                </a:tc>
                <a:tc>
                  <a:txBody>
                    <a:bodyPr/>
                    <a:lstStyle/>
                    <a:p>
                      <a:pPr algn="ctr" fontAlgn="base"/>
                      <a:r>
                        <a:rPr lang="zh-CN" altLang="en-US" sz="1000" dirty="0">
                          <a:solidFill>
                            <a:srgbClr val="FFFFFF"/>
                          </a:solidFill>
                          <a:effectLst/>
                          <a:latin typeface="Heiti SC Medium" pitchFamily="2" charset="-128"/>
                          <a:ea typeface="Heiti SC Medium" pitchFamily="2" charset="-128"/>
                        </a:rPr>
                        <a:t>描述</a:t>
                      </a:r>
                      <a:endParaRPr lang="en-US" altLang="zh-CN" sz="1000" dirty="0">
                        <a:solidFill>
                          <a:srgbClr val="FFFFFF"/>
                        </a:solidFill>
                        <a:effectLst/>
                        <a:latin typeface="Heiti SC Medium" pitchFamily="2" charset="-128"/>
                        <a:ea typeface="Heiti SC Medium" pitchFamily="2" charset="-128"/>
                      </a:endParaRPr>
                    </a:p>
                  </a:txBody>
                  <a:tcPr marL="47911" marR="119777" marT="39926" marB="39926"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3F3F3F"/>
                    </a:solidFill>
                  </a:tcPr>
                </a:tc>
                <a:extLst>
                  <a:ext uri="{0D108BD9-81ED-4DB2-BD59-A6C34878D82A}">
                    <a16:rowId xmlns:a16="http://schemas.microsoft.com/office/drawing/2014/main" val="450857493"/>
                  </a:ext>
                </a:extLst>
              </a:tr>
              <a:tr h="275528">
                <a:tc>
                  <a:txBody>
                    <a:bodyPr/>
                    <a:lstStyle/>
                    <a:p>
                      <a:pPr algn="ctr" fontAlgn="t"/>
                      <a:r>
                        <a:rPr lang="en" sz="1000" kern="1200" dirty="0">
                          <a:solidFill>
                            <a:schemeClr val="tx1"/>
                          </a:solidFill>
                          <a:effectLst/>
                          <a:latin typeface="Heiti SC Medium" pitchFamily="2" charset="-128"/>
                          <a:ea typeface="Heiti SC Medium" pitchFamily="2" charset="-128"/>
                          <a:cs typeface="+mn-cs"/>
                        </a:rPr>
                        <a:t>300 Multiple Choices</a:t>
                      </a:r>
                    </a:p>
                  </a:txBody>
                  <a:tcPr marL="47911" marR="119777" marT="47911" marB="47911"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t"/>
                      <a:r>
                        <a:rPr lang="zh-CN" altLang="en-US" sz="1000" kern="1200" dirty="0">
                          <a:solidFill>
                            <a:schemeClr val="tx1"/>
                          </a:solidFill>
                          <a:effectLst/>
                          <a:latin typeface="Heiti SC Medium" pitchFamily="2" charset="-128"/>
                          <a:ea typeface="Heiti SC Medium" pitchFamily="2" charset="-128"/>
                          <a:cs typeface="+mn-cs"/>
                        </a:rPr>
                        <a:t>多重选择链接列表。用户可以选择某链接到达目的地。</a:t>
                      </a:r>
                    </a:p>
                  </a:txBody>
                  <a:tcPr marL="47911" marR="119777" marT="47911" marB="47911"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316857739"/>
                  </a:ext>
                </a:extLst>
              </a:tr>
              <a:tr h="275528">
                <a:tc>
                  <a:txBody>
                    <a:bodyPr/>
                    <a:lstStyle/>
                    <a:p>
                      <a:pPr algn="ctr" fontAlgn="t"/>
                      <a:r>
                        <a:rPr lang="en" sz="1000" kern="1200" dirty="0">
                          <a:solidFill>
                            <a:schemeClr val="tx1"/>
                          </a:solidFill>
                          <a:effectLst/>
                          <a:latin typeface="Heiti SC Medium" pitchFamily="2" charset="-128"/>
                          <a:ea typeface="Heiti SC Medium" pitchFamily="2" charset="-128"/>
                          <a:cs typeface="+mn-cs"/>
                        </a:rPr>
                        <a:t>301 Moved Permanently</a:t>
                      </a:r>
                    </a:p>
                  </a:txBody>
                  <a:tcPr marL="47911" marR="119777" marT="47911" marB="47911"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p>
                      <a:pPr algn="ctr" fontAlgn="t"/>
                      <a:r>
                        <a:rPr lang="zh-CN" altLang="en-US" sz="1000" kern="1200" dirty="0">
                          <a:solidFill>
                            <a:schemeClr val="tx1"/>
                          </a:solidFill>
                          <a:effectLst/>
                          <a:latin typeface="Heiti SC Medium" pitchFamily="2" charset="-128"/>
                          <a:ea typeface="Heiti SC Medium" pitchFamily="2" charset="-128"/>
                          <a:cs typeface="+mn-cs"/>
                        </a:rPr>
                        <a:t>所请求的页面已经转移至新的</a:t>
                      </a:r>
                      <a:r>
                        <a:rPr lang="en-US" altLang="zh-CN" sz="1000" kern="1200" dirty="0" err="1">
                          <a:solidFill>
                            <a:schemeClr val="tx1"/>
                          </a:solidFill>
                          <a:effectLst/>
                          <a:latin typeface="Heiti SC Medium" pitchFamily="2" charset="-128"/>
                          <a:ea typeface="Heiti SC Medium" pitchFamily="2" charset="-128"/>
                          <a:cs typeface="+mn-cs"/>
                        </a:rPr>
                        <a:t>url</a:t>
                      </a:r>
                      <a:r>
                        <a:rPr lang="zh-CN" altLang="en-US" sz="1000" kern="1200" dirty="0">
                          <a:solidFill>
                            <a:schemeClr val="tx1"/>
                          </a:solidFill>
                          <a:effectLst/>
                          <a:latin typeface="Heiti SC Medium" pitchFamily="2" charset="-128"/>
                          <a:ea typeface="Heiti SC Medium" pitchFamily="2" charset="-128"/>
                          <a:cs typeface="+mn-cs"/>
                        </a:rPr>
                        <a:t>。</a:t>
                      </a:r>
                    </a:p>
                  </a:txBody>
                  <a:tcPr marL="47911" marR="119777" marT="47911" marB="47911"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extLst>
                  <a:ext uri="{0D108BD9-81ED-4DB2-BD59-A6C34878D82A}">
                    <a16:rowId xmlns:a16="http://schemas.microsoft.com/office/drawing/2014/main" val="3214248302"/>
                  </a:ext>
                </a:extLst>
              </a:tr>
              <a:tr h="275528">
                <a:tc>
                  <a:txBody>
                    <a:bodyPr/>
                    <a:lstStyle/>
                    <a:p>
                      <a:pPr algn="ctr" fontAlgn="t"/>
                      <a:r>
                        <a:rPr lang="en" sz="1000" kern="1200" dirty="0">
                          <a:solidFill>
                            <a:schemeClr val="tx1"/>
                          </a:solidFill>
                          <a:effectLst/>
                          <a:latin typeface="Heiti SC Medium" pitchFamily="2" charset="-128"/>
                          <a:ea typeface="Heiti SC Medium" pitchFamily="2" charset="-128"/>
                          <a:cs typeface="+mn-cs"/>
                        </a:rPr>
                        <a:t>302 Found</a:t>
                      </a:r>
                    </a:p>
                  </a:txBody>
                  <a:tcPr marL="47911" marR="119777" marT="47911" marB="47911"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t"/>
                      <a:r>
                        <a:rPr lang="zh-CN" altLang="en-US" sz="1000" kern="1200" dirty="0">
                          <a:solidFill>
                            <a:schemeClr val="tx1"/>
                          </a:solidFill>
                          <a:effectLst/>
                          <a:latin typeface="Heiti SC Medium" pitchFamily="2" charset="-128"/>
                          <a:ea typeface="Heiti SC Medium" pitchFamily="2" charset="-128"/>
                          <a:cs typeface="+mn-cs"/>
                        </a:rPr>
                        <a:t>所请求的页面已经临时转移至新的</a:t>
                      </a:r>
                      <a:r>
                        <a:rPr lang="en-US" altLang="zh-CN" sz="1000" kern="1200" dirty="0" err="1">
                          <a:solidFill>
                            <a:schemeClr val="tx1"/>
                          </a:solidFill>
                          <a:effectLst/>
                          <a:latin typeface="Heiti SC Medium" pitchFamily="2" charset="-128"/>
                          <a:ea typeface="Heiti SC Medium" pitchFamily="2" charset="-128"/>
                          <a:cs typeface="+mn-cs"/>
                        </a:rPr>
                        <a:t>url</a:t>
                      </a:r>
                      <a:r>
                        <a:rPr lang="zh-CN" altLang="en-US" sz="1000" kern="1200" dirty="0">
                          <a:solidFill>
                            <a:schemeClr val="tx1"/>
                          </a:solidFill>
                          <a:effectLst/>
                          <a:latin typeface="Heiti SC Medium" pitchFamily="2" charset="-128"/>
                          <a:ea typeface="Heiti SC Medium" pitchFamily="2" charset="-128"/>
                          <a:cs typeface="+mn-cs"/>
                        </a:rPr>
                        <a:t>。</a:t>
                      </a:r>
                    </a:p>
                  </a:txBody>
                  <a:tcPr marL="47911" marR="119777" marT="47911" marB="47911"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4047366907"/>
                  </a:ext>
                </a:extLst>
              </a:tr>
              <a:tr h="275528">
                <a:tc>
                  <a:txBody>
                    <a:bodyPr/>
                    <a:lstStyle/>
                    <a:p>
                      <a:pPr algn="ctr" fontAlgn="t"/>
                      <a:r>
                        <a:rPr lang="en" sz="1000" kern="1200" dirty="0">
                          <a:solidFill>
                            <a:schemeClr val="tx1"/>
                          </a:solidFill>
                          <a:effectLst/>
                          <a:latin typeface="Heiti SC Medium" pitchFamily="2" charset="-128"/>
                          <a:ea typeface="Heiti SC Medium" pitchFamily="2" charset="-128"/>
                          <a:cs typeface="+mn-cs"/>
                        </a:rPr>
                        <a:t>303 See Other</a:t>
                      </a:r>
                    </a:p>
                  </a:txBody>
                  <a:tcPr marL="47911" marR="119777" marT="47911" marB="47911"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p>
                      <a:pPr algn="ctr" fontAlgn="t"/>
                      <a:r>
                        <a:rPr lang="zh-CN" altLang="en-US" sz="1000" kern="1200" dirty="0">
                          <a:solidFill>
                            <a:schemeClr val="tx1"/>
                          </a:solidFill>
                          <a:effectLst/>
                          <a:latin typeface="Heiti SC Medium" pitchFamily="2" charset="-128"/>
                          <a:ea typeface="Heiti SC Medium" pitchFamily="2" charset="-128"/>
                          <a:cs typeface="+mn-cs"/>
                        </a:rPr>
                        <a:t>所请求的页面可在别的</a:t>
                      </a:r>
                      <a:r>
                        <a:rPr lang="en-US" altLang="zh-CN" sz="1000" kern="1200" dirty="0" err="1">
                          <a:solidFill>
                            <a:schemeClr val="tx1"/>
                          </a:solidFill>
                          <a:effectLst/>
                          <a:latin typeface="Heiti SC Medium" pitchFamily="2" charset="-128"/>
                          <a:ea typeface="Heiti SC Medium" pitchFamily="2" charset="-128"/>
                          <a:cs typeface="+mn-cs"/>
                        </a:rPr>
                        <a:t>url</a:t>
                      </a:r>
                      <a:r>
                        <a:rPr lang="zh-CN" altLang="en-US" sz="1000" kern="1200" dirty="0">
                          <a:solidFill>
                            <a:schemeClr val="tx1"/>
                          </a:solidFill>
                          <a:effectLst/>
                          <a:latin typeface="Heiti SC Medium" pitchFamily="2" charset="-128"/>
                          <a:ea typeface="Heiti SC Medium" pitchFamily="2" charset="-128"/>
                          <a:cs typeface="+mn-cs"/>
                        </a:rPr>
                        <a:t>下被找到。</a:t>
                      </a:r>
                    </a:p>
                  </a:txBody>
                  <a:tcPr marL="47911" marR="119777" marT="47911" marB="47911"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extLst>
                  <a:ext uri="{0D108BD9-81ED-4DB2-BD59-A6C34878D82A}">
                    <a16:rowId xmlns:a16="http://schemas.microsoft.com/office/drawing/2014/main" val="598213750"/>
                  </a:ext>
                </a:extLst>
              </a:tr>
              <a:tr h="275528">
                <a:tc>
                  <a:txBody>
                    <a:bodyPr/>
                    <a:lstStyle/>
                    <a:p>
                      <a:pPr algn="ctr" fontAlgn="t"/>
                      <a:r>
                        <a:rPr lang="en" sz="1000" kern="1200" dirty="0">
                          <a:solidFill>
                            <a:schemeClr val="tx1"/>
                          </a:solidFill>
                          <a:effectLst/>
                          <a:latin typeface="Heiti SC Medium" pitchFamily="2" charset="-128"/>
                          <a:ea typeface="Heiti SC Medium" pitchFamily="2" charset="-128"/>
                          <a:cs typeface="+mn-cs"/>
                        </a:rPr>
                        <a:t>304 Not Modified</a:t>
                      </a:r>
                    </a:p>
                  </a:txBody>
                  <a:tcPr marL="47911" marR="119777" marT="47911" marB="47911"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t"/>
                      <a:r>
                        <a:rPr lang="zh-CN" altLang="en-US" sz="1000" kern="1200" dirty="0">
                          <a:solidFill>
                            <a:schemeClr val="tx1"/>
                          </a:solidFill>
                          <a:effectLst/>
                          <a:latin typeface="Heiti SC Medium" pitchFamily="2" charset="-128"/>
                          <a:ea typeface="Heiti SC Medium" pitchFamily="2" charset="-128"/>
                          <a:cs typeface="+mn-cs"/>
                        </a:rPr>
                        <a:t>未按预期修改文档。服务器告诉客户，原来缓冲的文档还可以继续使用。</a:t>
                      </a:r>
                    </a:p>
                  </a:txBody>
                  <a:tcPr marL="47911" marR="119777" marT="47911" marB="47911"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153718028"/>
                  </a:ext>
                </a:extLst>
              </a:tr>
              <a:tr h="275528">
                <a:tc>
                  <a:txBody>
                    <a:bodyPr/>
                    <a:lstStyle/>
                    <a:p>
                      <a:pPr algn="ctr" fontAlgn="t"/>
                      <a:r>
                        <a:rPr lang="en" sz="1000" kern="1200" dirty="0">
                          <a:solidFill>
                            <a:schemeClr val="tx1"/>
                          </a:solidFill>
                          <a:effectLst/>
                          <a:latin typeface="Heiti SC Medium" pitchFamily="2" charset="-128"/>
                          <a:ea typeface="Heiti SC Medium" pitchFamily="2" charset="-128"/>
                          <a:cs typeface="+mn-cs"/>
                        </a:rPr>
                        <a:t>305 Use Proxy</a:t>
                      </a:r>
                    </a:p>
                  </a:txBody>
                  <a:tcPr marL="47911" marR="119777" marT="47911" marB="47911"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p>
                      <a:pPr algn="ctr" fontAlgn="t"/>
                      <a:r>
                        <a:rPr lang="zh-CN" altLang="en-US" sz="1000" kern="1200" dirty="0">
                          <a:solidFill>
                            <a:schemeClr val="tx1"/>
                          </a:solidFill>
                          <a:effectLst/>
                          <a:latin typeface="Heiti SC Medium" pitchFamily="2" charset="-128"/>
                          <a:ea typeface="Heiti SC Medium" pitchFamily="2" charset="-128"/>
                          <a:cs typeface="+mn-cs"/>
                        </a:rPr>
                        <a:t>客户请求的文档应该通过</a:t>
                      </a:r>
                      <a:r>
                        <a:rPr lang="en-US" altLang="zh-CN" sz="1000" kern="1200" dirty="0">
                          <a:solidFill>
                            <a:schemeClr val="tx1"/>
                          </a:solidFill>
                          <a:effectLst/>
                          <a:latin typeface="Heiti SC Medium" pitchFamily="2" charset="-128"/>
                          <a:ea typeface="Heiti SC Medium" pitchFamily="2" charset="-128"/>
                          <a:cs typeface="+mn-cs"/>
                        </a:rPr>
                        <a:t>Location</a:t>
                      </a:r>
                      <a:r>
                        <a:rPr lang="zh-CN" altLang="en-US" sz="1000" kern="1200" dirty="0">
                          <a:solidFill>
                            <a:schemeClr val="tx1"/>
                          </a:solidFill>
                          <a:effectLst/>
                          <a:latin typeface="Heiti SC Medium" pitchFamily="2" charset="-128"/>
                          <a:ea typeface="Heiti SC Medium" pitchFamily="2" charset="-128"/>
                          <a:cs typeface="+mn-cs"/>
                        </a:rPr>
                        <a:t>头所指明的代理服务器提取。</a:t>
                      </a:r>
                    </a:p>
                  </a:txBody>
                  <a:tcPr marL="47911" marR="119777" marT="47911" marB="47911"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extLst>
                  <a:ext uri="{0D108BD9-81ED-4DB2-BD59-A6C34878D82A}">
                    <a16:rowId xmlns:a16="http://schemas.microsoft.com/office/drawing/2014/main" val="4050912108"/>
                  </a:ext>
                </a:extLst>
              </a:tr>
              <a:tr h="275528">
                <a:tc>
                  <a:txBody>
                    <a:bodyPr/>
                    <a:lstStyle/>
                    <a:p>
                      <a:pPr algn="ctr" fontAlgn="t"/>
                      <a:r>
                        <a:rPr lang="en" sz="1000" kern="1200" dirty="0">
                          <a:solidFill>
                            <a:schemeClr val="tx1"/>
                          </a:solidFill>
                          <a:effectLst/>
                          <a:latin typeface="Heiti SC Medium" pitchFamily="2" charset="-128"/>
                          <a:ea typeface="Heiti SC Medium" pitchFamily="2" charset="-128"/>
                          <a:cs typeface="+mn-cs"/>
                        </a:rPr>
                        <a:t>306 Unused</a:t>
                      </a:r>
                    </a:p>
                  </a:txBody>
                  <a:tcPr marL="47911" marR="119777" marT="47911" marB="47911"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t"/>
                      <a:r>
                        <a:rPr lang="zh-CN" altLang="en-US" sz="1000" kern="1200" dirty="0">
                          <a:solidFill>
                            <a:schemeClr val="tx1"/>
                          </a:solidFill>
                          <a:effectLst/>
                          <a:latin typeface="Heiti SC Medium" pitchFamily="2" charset="-128"/>
                          <a:ea typeface="Heiti SC Medium" pitchFamily="2" charset="-128"/>
                          <a:cs typeface="+mn-cs"/>
                        </a:rPr>
                        <a:t>此代码被用于前一版本。目前已不再使用，但是代码依然被保留。</a:t>
                      </a:r>
                    </a:p>
                  </a:txBody>
                  <a:tcPr marL="47911" marR="119777" marT="47911" marB="47911"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855723991"/>
                  </a:ext>
                </a:extLst>
              </a:tr>
              <a:tr h="275528">
                <a:tc>
                  <a:txBody>
                    <a:bodyPr/>
                    <a:lstStyle/>
                    <a:p>
                      <a:pPr algn="ctr" fontAlgn="t"/>
                      <a:r>
                        <a:rPr lang="en" sz="1000" kern="1200" dirty="0">
                          <a:solidFill>
                            <a:schemeClr val="tx1"/>
                          </a:solidFill>
                          <a:effectLst/>
                          <a:latin typeface="Heiti SC Medium" pitchFamily="2" charset="-128"/>
                          <a:ea typeface="Heiti SC Medium" pitchFamily="2" charset="-128"/>
                          <a:cs typeface="+mn-cs"/>
                        </a:rPr>
                        <a:t>307 Temporary Redirect</a:t>
                      </a:r>
                    </a:p>
                  </a:txBody>
                  <a:tcPr marL="47911" marR="119777" marT="47911" marB="47911"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p>
                      <a:pPr algn="ctr" fontAlgn="t"/>
                      <a:r>
                        <a:rPr lang="zh-CN" altLang="en-US" sz="1000" kern="1200" dirty="0">
                          <a:solidFill>
                            <a:schemeClr val="tx1"/>
                          </a:solidFill>
                          <a:effectLst/>
                          <a:latin typeface="Heiti SC Medium" pitchFamily="2" charset="-128"/>
                          <a:ea typeface="Heiti SC Medium" pitchFamily="2" charset="-128"/>
                          <a:cs typeface="+mn-cs"/>
                        </a:rPr>
                        <a:t>被请求的页面已经临时移至新的</a:t>
                      </a:r>
                      <a:r>
                        <a:rPr lang="en-US" altLang="zh-CN" sz="1000" kern="1200" dirty="0" err="1">
                          <a:solidFill>
                            <a:schemeClr val="tx1"/>
                          </a:solidFill>
                          <a:effectLst/>
                          <a:latin typeface="Heiti SC Medium" pitchFamily="2" charset="-128"/>
                          <a:ea typeface="Heiti SC Medium" pitchFamily="2" charset="-128"/>
                          <a:cs typeface="+mn-cs"/>
                        </a:rPr>
                        <a:t>url</a:t>
                      </a:r>
                      <a:endParaRPr lang="zh-CN" altLang="en-US" sz="1000" kern="1200" dirty="0">
                        <a:solidFill>
                          <a:schemeClr val="tx1"/>
                        </a:solidFill>
                        <a:effectLst/>
                        <a:latin typeface="Heiti SC Medium" pitchFamily="2" charset="-128"/>
                        <a:ea typeface="Heiti SC Medium" pitchFamily="2" charset="-128"/>
                        <a:cs typeface="+mn-cs"/>
                      </a:endParaRPr>
                    </a:p>
                  </a:txBody>
                  <a:tcPr marL="47911" marR="119777" marT="47911" marB="47911"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5F5F5"/>
                    </a:solidFill>
                  </a:tcPr>
                </a:tc>
                <a:extLst>
                  <a:ext uri="{0D108BD9-81ED-4DB2-BD59-A6C34878D82A}">
                    <a16:rowId xmlns:a16="http://schemas.microsoft.com/office/drawing/2014/main" val="2658756778"/>
                  </a:ext>
                </a:extLst>
              </a:tr>
            </a:tbl>
          </a:graphicData>
        </a:graphic>
      </p:graphicFrame>
      <p:sp>
        <p:nvSpPr>
          <p:cNvPr id="37" name="矩形 36">
            <a:extLst>
              <a:ext uri="{FF2B5EF4-FFF2-40B4-BE49-F238E27FC236}">
                <a16:creationId xmlns:a16="http://schemas.microsoft.com/office/drawing/2014/main" id="{36558781-ED5F-9F40-9AE2-11DF58BC92B5}"/>
              </a:ext>
            </a:extLst>
          </p:cNvPr>
          <p:cNvSpPr/>
          <p:nvPr/>
        </p:nvSpPr>
        <p:spPr bwMode="auto">
          <a:xfrm>
            <a:off x="1475785" y="736083"/>
            <a:ext cx="1152082" cy="360025"/>
          </a:xfrm>
          <a:prstGeom prst="rect">
            <a:avLst/>
          </a:prstGeom>
          <a:solidFill>
            <a:srgbClr val="00B0F0">
              <a:alpha val="12000"/>
            </a:srgb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itchFamily="34" charset="0"/>
              <a:buNone/>
              <a:tabLst/>
            </a:pPr>
            <a:r>
              <a:rPr lang="zh-CN" altLang="en-US" dirty="0">
                <a:solidFill>
                  <a:schemeClr val="bg1">
                    <a:lumMod val="75000"/>
                  </a:schemeClr>
                </a:solidFill>
                <a:latin typeface="Kaiti SC" panose="02010600040101010101" pitchFamily="2" charset="-122"/>
                <a:ea typeface="Kaiti SC" panose="02010600040101010101" pitchFamily="2" charset="-122"/>
              </a:rPr>
              <a:t>用户指纹</a:t>
            </a:r>
            <a:endParaRPr kumimoji="0" lang="zh-CN" altLang="en-US" sz="1800" b="0" i="0" u="none" strike="noStrike" cap="none" normalizeH="0" baseline="0" dirty="0">
              <a:ln>
                <a:noFill/>
              </a:ln>
              <a:solidFill>
                <a:schemeClr val="bg1">
                  <a:lumMod val="75000"/>
                </a:schemeClr>
              </a:solidFill>
              <a:effectLst/>
              <a:latin typeface="Kaiti SC" panose="02010600040101010101" pitchFamily="2" charset="-122"/>
              <a:ea typeface="Kaiti SC" panose="02010600040101010101" pitchFamily="2" charset="-122"/>
            </a:endParaRPr>
          </a:p>
        </p:txBody>
      </p:sp>
      <p:sp>
        <p:nvSpPr>
          <p:cNvPr id="30" name="五边形 29">
            <a:extLst>
              <a:ext uri="{FF2B5EF4-FFF2-40B4-BE49-F238E27FC236}">
                <a16:creationId xmlns:a16="http://schemas.microsoft.com/office/drawing/2014/main" id="{07DDEFBF-4203-9A43-9D4B-2A92D20DA436}"/>
              </a:ext>
            </a:extLst>
          </p:cNvPr>
          <p:cNvSpPr/>
          <p:nvPr/>
        </p:nvSpPr>
        <p:spPr bwMode="auto">
          <a:xfrm>
            <a:off x="179694" y="188775"/>
            <a:ext cx="3096215" cy="396875"/>
          </a:xfrm>
          <a:prstGeom prst="homePlate">
            <a:avLst/>
          </a:prstGeom>
          <a:solidFill>
            <a:srgbClr val="00B0F0"/>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r>
              <a:rPr lang="en-US" altLang="zh-CN" b="1" dirty="0">
                <a:solidFill>
                  <a:schemeClr val="bg1"/>
                </a:solidFill>
                <a:latin typeface="Yuppy SC" panose="020F0603040207020204" pitchFamily="34" charset="-122"/>
                <a:ea typeface="Yuppy SC" panose="020F0603040207020204" pitchFamily="34" charset="-122"/>
                <a:cs typeface="Yuppy SC" panose="020F0603040207020204" pitchFamily="34" charset="-122"/>
              </a:rPr>
              <a:t>1.</a:t>
            </a:r>
            <a:r>
              <a:rPr lang="zh-CN" altLang="en-US" b="1" dirty="0">
                <a:solidFill>
                  <a:schemeClr val="bg1"/>
                </a:solidFill>
                <a:latin typeface="Yuppy SC" panose="020F0603040207020204" pitchFamily="34" charset="-122"/>
                <a:ea typeface="Yuppy SC" panose="020F0603040207020204" pitchFamily="34" charset="-122"/>
                <a:cs typeface="Yuppy SC" panose="020F0603040207020204" pitchFamily="34" charset="-122"/>
              </a:rPr>
              <a:t>多特征融合资源实时关联</a:t>
            </a:r>
          </a:p>
        </p:txBody>
      </p:sp>
      <p:pic>
        <p:nvPicPr>
          <p:cNvPr id="4" name="图片 3">
            <a:extLst>
              <a:ext uri="{FF2B5EF4-FFF2-40B4-BE49-F238E27FC236}">
                <a16:creationId xmlns:a16="http://schemas.microsoft.com/office/drawing/2014/main" id="{AA6161AF-EC22-C040-960F-D7677493DE0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3426" y="3961767"/>
            <a:ext cx="3830554" cy="1800125"/>
          </a:xfrm>
          <a:prstGeom prst="rect">
            <a:avLst/>
          </a:prstGeom>
          <a:ln w="28575">
            <a:solidFill>
              <a:srgbClr val="0070C0"/>
            </a:solidFill>
          </a:ln>
        </p:spPr>
      </p:pic>
      <p:pic>
        <p:nvPicPr>
          <p:cNvPr id="6" name="图片 5">
            <a:extLst>
              <a:ext uri="{FF2B5EF4-FFF2-40B4-BE49-F238E27FC236}">
                <a16:creationId xmlns:a16="http://schemas.microsoft.com/office/drawing/2014/main" id="{DC86CF41-9192-E24F-AE10-A2ED7267713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18303" y="3961766"/>
            <a:ext cx="4201992" cy="1800125"/>
          </a:xfrm>
          <a:prstGeom prst="rect">
            <a:avLst/>
          </a:prstGeom>
          <a:ln w="28575">
            <a:solidFill>
              <a:srgbClr val="0070C0"/>
            </a:solidFill>
          </a:ln>
        </p:spPr>
      </p:pic>
      <p:sp>
        <p:nvSpPr>
          <p:cNvPr id="13" name="燕尾形 12">
            <a:extLst>
              <a:ext uri="{FF2B5EF4-FFF2-40B4-BE49-F238E27FC236}">
                <a16:creationId xmlns:a16="http://schemas.microsoft.com/office/drawing/2014/main" id="{243E4D4F-2F52-A34F-9DD6-67F92C11C3CF}"/>
              </a:ext>
            </a:extLst>
          </p:cNvPr>
          <p:cNvSpPr/>
          <p:nvPr/>
        </p:nvSpPr>
        <p:spPr bwMode="auto">
          <a:xfrm>
            <a:off x="6084105" y="188776"/>
            <a:ext cx="2952206" cy="396876"/>
          </a:xfrm>
          <a:prstGeom prst="chevron">
            <a:avLst/>
          </a:prstGeom>
          <a:solidFill>
            <a:srgbClr val="FFC000">
              <a:alpha val="30000"/>
            </a:srgb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r>
              <a:rPr lang="en-US" altLang="zh-CN" b="1" dirty="0">
                <a:solidFill>
                  <a:schemeClr val="bg1"/>
                </a:solidFill>
                <a:latin typeface="Yuppy SC" panose="020F0603040207020204" pitchFamily="34" charset="-122"/>
                <a:ea typeface="Yuppy SC" panose="020F0603040207020204" pitchFamily="34" charset="-122"/>
                <a:cs typeface="Yuppy SC" panose="020F0603040207020204" pitchFamily="34" charset="-122"/>
              </a:rPr>
              <a:t>3.</a:t>
            </a:r>
            <a:r>
              <a:rPr lang="zh-CN" altLang="en-US" b="1" dirty="0">
                <a:solidFill>
                  <a:schemeClr val="bg1"/>
                </a:solidFill>
                <a:latin typeface="Yuppy SC" panose="020F0603040207020204" pitchFamily="34" charset="-122"/>
                <a:ea typeface="Yuppy SC" panose="020F0603040207020204" pitchFamily="34" charset="-122"/>
                <a:cs typeface="Yuppy SC" panose="020F0603040207020204" pitchFamily="34" charset="-122"/>
              </a:rPr>
              <a:t>资源入口页面发现</a:t>
            </a:r>
          </a:p>
          <a:p>
            <a:pPr marL="0" marR="0" indent="0" algn="l" defTabSz="914400" rtl="0" eaLnBrk="0" fontAlgn="base" latinLnBrk="0" hangingPunct="0">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dirty="0">
              <a:ln>
                <a:noFill/>
              </a:ln>
              <a:solidFill>
                <a:schemeClr val="bg1"/>
              </a:solidFill>
              <a:effectLst/>
              <a:latin typeface="Arial" pitchFamily="34" charset="0"/>
              <a:ea typeface="宋体" pitchFamily="2" charset="-122"/>
            </a:endParaRPr>
          </a:p>
        </p:txBody>
      </p:sp>
    </p:spTree>
    <p:extLst>
      <p:ext uri="{BB962C8B-B14F-4D97-AF65-F5344CB8AC3E}">
        <p14:creationId xmlns:p14="http://schemas.microsoft.com/office/powerpoint/2010/main" val="1410338160"/>
      </p:ext>
    </p:extLst>
  </p:cSld>
  <p:clrMapOvr>
    <a:masterClrMapping/>
  </p:clrMapOvr>
  <p:transition spd="slow" advTm="10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hidden"/>
                                      </p:to>
                                    </p:set>
                                  </p:childTnLst>
                                </p:cTn>
                              </p:par>
                              <p:par>
                                <p:cTn id="7" presetID="1" presetClass="entr" presetSubtype="0" fill="hold" grpId="0" nodeType="withEffect">
                                  <p:stCondLst>
                                    <p:cond delay="0"/>
                                  </p:stCondLst>
                                  <p:childTnLst>
                                    <p:set>
                                      <p:cBhvr>
                                        <p:cTn id="8" dur="1" fill="hold">
                                          <p:stCondLst>
                                            <p:cond delay="0"/>
                                          </p:stCondLst>
                                        </p:cTn>
                                        <p:tgtEl>
                                          <p:spTgt spid="3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nodeType="afterEffect">
                                  <p:stCondLst>
                                    <p:cond delay="0"/>
                                  </p:stCondLst>
                                  <p:childTnLst>
                                    <p:set>
                                      <p:cBhvr>
                                        <p:cTn id="15" dur="1" fill="hold">
                                          <p:stCondLst>
                                            <p:cond delay="0"/>
                                          </p:stCondLst>
                                        </p:cTn>
                                        <p:tgtEl>
                                          <p:spTgt spid="6"/>
                                        </p:tgtEl>
                                        <p:attrNameLst>
                                          <p:attrName>style.visibility</p:attrName>
                                        </p:attrNameLst>
                                      </p:cBhvr>
                                      <p:to>
                                        <p:strVal val="visible"/>
                                      </p:to>
                                    </p:set>
                                  </p:childTnLst>
                                </p:cTn>
                              </p:par>
                            </p:childTnLst>
                          </p:cTn>
                        </p:par>
                        <p:par>
                          <p:cTn id="16" fill="hold">
                            <p:stCondLst>
                              <p:cond delay="0"/>
                            </p:stCondLst>
                            <p:childTnLst>
                              <p:par>
                                <p:cTn id="17" presetID="1" presetClass="entr" presetSubtype="0" fill="hold" nodeType="after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6" grpId="0"/>
      <p:bldP spid="37"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燕尾形 18">
            <a:extLst>
              <a:ext uri="{FF2B5EF4-FFF2-40B4-BE49-F238E27FC236}">
                <a16:creationId xmlns:a16="http://schemas.microsoft.com/office/drawing/2014/main" id="{30A340F1-DF4E-DD4F-9CB0-782CE5BC2BA3}"/>
              </a:ext>
            </a:extLst>
          </p:cNvPr>
          <p:cNvSpPr/>
          <p:nvPr/>
        </p:nvSpPr>
        <p:spPr bwMode="auto">
          <a:xfrm>
            <a:off x="3203904" y="188776"/>
            <a:ext cx="2952206" cy="396876"/>
          </a:xfrm>
          <a:prstGeom prst="chevron">
            <a:avLst/>
          </a:prstGeom>
          <a:solidFill>
            <a:srgbClr val="92D050">
              <a:alpha val="30000"/>
            </a:srgb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r>
              <a:rPr lang="en-US" altLang="zh-CN" b="1" dirty="0">
                <a:solidFill>
                  <a:schemeClr val="bg1"/>
                </a:solidFill>
                <a:latin typeface="Yuppy SC" panose="020F0603040207020204" pitchFamily="34" charset="-122"/>
                <a:ea typeface="Yuppy SC" panose="020F0603040207020204" pitchFamily="34" charset="-122"/>
                <a:cs typeface="Yuppy SC" panose="020F0603040207020204" pitchFamily="34" charset="-122"/>
              </a:rPr>
              <a:t>2.</a:t>
            </a:r>
            <a:r>
              <a:rPr lang="zh-CN" altLang="en-US" b="1" dirty="0">
                <a:solidFill>
                  <a:schemeClr val="bg1"/>
                </a:solidFill>
                <a:latin typeface="Yuppy SC" panose="020F0603040207020204" pitchFamily="34" charset="-122"/>
                <a:ea typeface="Yuppy SC" panose="020F0603040207020204" pitchFamily="34" charset="-122"/>
                <a:cs typeface="Yuppy SC" panose="020F0603040207020204" pitchFamily="34" charset="-122"/>
              </a:rPr>
              <a:t>多媒体资源图谱构建</a:t>
            </a:r>
          </a:p>
          <a:p>
            <a:pPr marL="0" marR="0" indent="0" algn="l" defTabSz="914400" rtl="0" eaLnBrk="0" fontAlgn="base" latinLnBrk="0" hangingPunct="0">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dirty="0">
              <a:ln>
                <a:noFill/>
              </a:ln>
              <a:solidFill>
                <a:schemeClr val="bg1"/>
              </a:solidFill>
              <a:effectLst/>
              <a:latin typeface="Arial" pitchFamily="34" charset="0"/>
              <a:ea typeface="宋体" pitchFamily="2" charset="-122"/>
            </a:endParaRPr>
          </a:p>
        </p:txBody>
      </p:sp>
      <p:sp>
        <p:nvSpPr>
          <p:cNvPr id="2" name="矩形 1">
            <a:extLst>
              <a:ext uri="{FF2B5EF4-FFF2-40B4-BE49-F238E27FC236}">
                <a16:creationId xmlns:a16="http://schemas.microsoft.com/office/drawing/2014/main" id="{46E09B2F-719E-F346-B76E-285253AEA271}"/>
              </a:ext>
            </a:extLst>
          </p:cNvPr>
          <p:cNvSpPr/>
          <p:nvPr/>
        </p:nvSpPr>
        <p:spPr bwMode="auto">
          <a:xfrm>
            <a:off x="179693" y="739165"/>
            <a:ext cx="1152082" cy="360025"/>
          </a:xfrm>
          <a:prstGeom prst="rect">
            <a:avLst/>
          </a:prstGeom>
          <a:solidFill>
            <a:srgbClr val="00B0F0">
              <a:alpha val="75000"/>
            </a:srgb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itchFamily="34" charset="0"/>
              <a:buNone/>
              <a:tabLst/>
            </a:pPr>
            <a:r>
              <a:rPr kumimoji="0" lang="zh-CN" altLang="en-US" sz="1800" b="0" i="0" u="none" strike="noStrike" cap="none" normalizeH="0" baseline="0" dirty="0">
                <a:ln>
                  <a:noFill/>
                </a:ln>
                <a:effectLst/>
                <a:latin typeface="Kaiti SC" panose="02010600040101010101" pitchFamily="2" charset="-122"/>
                <a:ea typeface="Kaiti SC" panose="02010600040101010101" pitchFamily="2" charset="-122"/>
              </a:rPr>
              <a:t>跳转关系</a:t>
            </a:r>
          </a:p>
        </p:txBody>
      </p:sp>
      <p:sp>
        <p:nvSpPr>
          <p:cNvPr id="21" name="矩形 20">
            <a:extLst>
              <a:ext uri="{FF2B5EF4-FFF2-40B4-BE49-F238E27FC236}">
                <a16:creationId xmlns:a16="http://schemas.microsoft.com/office/drawing/2014/main" id="{BD46BEED-CC2B-2344-A860-7B1912024920}"/>
              </a:ext>
            </a:extLst>
          </p:cNvPr>
          <p:cNvSpPr/>
          <p:nvPr/>
        </p:nvSpPr>
        <p:spPr bwMode="auto">
          <a:xfrm>
            <a:off x="1475785" y="739165"/>
            <a:ext cx="1152082" cy="360025"/>
          </a:xfrm>
          <a:prstGeom prst="rect">
            <a:avLst/>
          </a:prstGeom>
          <a:solidFill>
            <a:srgbClr val="00B0F0">
              <a:alpha val="34000"/>
            </a:srgb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itchFamily="34" charset="0"/>
              <a:buNone/>
              <a:tabLst/>
            </a:pPr>
            <a:r>
              <a:rPr lang="zh-CN" altLang="en-US" dirty="0">
                <a:solidFill>
                  <a:schemeClr val="bg1">
                    <a:lumMod val="75000"/>
                  </a:schemeClr>
                </a:solidFill>
                <a:latin typeface="Kaiti SC" panose="02010600040101010101" pitchFamily="2" charset="-122"/>
                <a:ea typeface="Kaiti SC" panose="02010600040101010101" pitchFamily="2" charset="-122"/>
              </a:rPr>
              <a:t>用户指纹</a:t>
            </a:r>
            <a:endParaRPr kumimoji="0" lang="zh-CN" altLang="en-US" sz="1800" b="0" i="0" u="none" strike="noStrike" cap="none" normalizeH="0" baseline="0" dirty="0">
              <a:ln>
                <a:noFill/>
              </a:ln>
              <a:solidFill>
                <a:schemeClr val="bg1">
                  <a:lumMod val="75000"/>
                </a:schemeClr>
              </a:solidFill>
              <a:effectLst/>
              <a:latin typeface="Kaiti SC" panose="02010600040101010101" pitchFamily="2" charset="-122"/>
              <a:ea typeface="Kaiti SC" panose="02010600040101010101" pitchFamily="2" charset="-122"/>
            </a:endParaRPr>
          </a:p>
        </p:txBody>
      </p:sp>
      <p:sp>
        <p:nvSpPr>
          <p:cNvPr id="24" name="矩形 23">
            <a:extLst>
              <a:ext uri="{FF2B5EF4-FFF2-40B4-BE49-F238E27FC236}">
                <a16:creationId xmlns:a16="http://schemas.microsoft.com/office/drawing/2014/main" id="{3B8A2116-4027-7448-88E0-219F8971E82F}"/>
              </a:ext>
            </a:extLst>
          </p:cNvPr>
          <p:cNvSpPr/>
          <p:nvPr/>
        </p:nvSpPr>
        <p:spPr bwMode="auto">
          <a:xfrm>
            <a:off x="683728" y="1412860"/>
            <a:ext cx="1152082" cy="360025"/>
          </a:xfrm>
          <a:prstGeom prst="rect">
            <a:avLst/>
          </a:prstGeom>
          <a:solidFill>
            <a:srgbClr val="DDDEDC"/>
          </a:solidFill>
          <a:ln w="2857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 typeface="Arial" pitchFamily="34" charset="0"/>
              <a:buNone/>
              <a:tabLst/>
            </a:pPr>
            <a:r>
              <a:rPr lang="zh-CN" altLang="en-US" dirty="0">
                <a:latin typeface="Kaiti SC" panose="02010600040101010101" pitchFamily="2" charset="-122"/>
                <a:ea typeface="Kaiti SC" panose="02010600040101010101" pitchFamily="2" charset="-122"/>
              </a:rPr>
              <a:t>结果</a:t>
            </a:r>
            <a:endParaRPr kumimoji="0" lang="zh-CN" altLang="en-US" sz="1800" b="0" i="0" u="none" strike="noStrike" cap="none" normalizeH="0" baseline="0" dirty="0">
              <a:ln>
                <a:noFill/>
              </a:ln>
              <a:solidFill>
                <a:schemeClr val="tx1"/>
              </a:solidFill>
              <a:effectLst/>
              <a:latin typeface="Kaiti SC" panose="02010600040101010101" pitchFamily="2" charset="-122"/>
              <a:ea typeface="Kaiti SC" panose="02010600040101010101" pitchFamily="2" charset="-122"/>
            </a:endParaRPr>
          </a:p>
        </p:txBody>
      </p:sp>
      <p:sp>
        <p:nvSpPr>
          <p:cNvPr id="27" name="内容占位符 2">
            <a:extLst>
              <a:ext uri="{FF2B5EF4-FFF2-40B4-BE49-F238E27FC236}">
                <a16:creationId xmlns:a16="http://schemas.microsoft.com/office/drawing/2014/main" id="{BDAD88FB-0E34-9A4E-BD7C-B39A7824D1DD}"/>
              </a:ext>
            </a:extLst>
          </p:cNvPr>
          <p:cNvSpPr txBox="1">
            <a:spLocks noChangeArrowheads="1"/>
          </p:cNvSpPr>
          <p:nvPr/>
        </p:nvSpPr>
        <p:spPr bwMode="auto">
          <a:xfrm>
            <a:off x="590695" y="1844890"/>
            <a:ext cx="7904024" cy="988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0" indent="0" algn="ctr" defTabSz="0" rtl="0" eaLnBrk="0" fontAlgn="base" hangingPunct="0">
              <a:spcBef>
                <a:spcPct val="20000"/>
              </a:spcBef>
              <a:spcAft>
                <a:spcPct val="0"/>
              </a:spcAft>
              <a:buNone/>
              <a:defRPr sz="3200">
                <a:solidFill>
                  <a:schemeClr val="tx1"/>
                </a:solidFill>
                <a:latin typeface="+mn-lt"/>
                <a:ea typeface="+mn-ea"/>
                <a:cs typeface="+mn-cs"/>
                <a:sym typeface="Arial" panose="020B0604020202020204" pitchFamily="34" charset="0"/>
              </a:defRPr>
            </a:lvl1pPr>
            <a:lvl2pPr marL="457200" indent="0" algn="ctr" defTabSz="0" rtl="0" eaLnBrk="0" fontAlgn="base" hangingPunct="0">
              <a:spcBef>
                <a:spcPct val="20000"/>
              </a:spcBef>
              <a:spcAft>
                <a:spcPct val="0"/>
              </a:spcAft>
              <a:buNone/>
              <a:defRPr sz="2800">
                <a:solidFill>
                  <a:schemeClr val="tx1"/>
                </a:solidFill>
                <a:latin typeface="+mn-lt"/>
                <a:ea typeface="+mn-ea"/>
                <a:sym typeface="Arial" panose="020B0604020202020204" pitchFamily="34" charset="0"/>
              </a:defRPr>
            </a:lvl2pPr>
            <a:lvl3pPr marL="914400" indent="0" algn="ctr" defTabSz="0" rtl="0" eaLnBrk="0" fontAlgn="base" hangingPunct="0">
              <a:spcBef>
                <a:spcPct val="20000"/>
              </a:spcBef>
              <a:spcAft>
                <a:spcPct val="0"/>
              </a:spcAft>
              <a:buNone/>
              <a:defRPr sz="2400">
                <a:solidFill>
                  <a:schemeClr val="tx1"/>
                </a:solidFill>
                <a:latin typeface="+mn-lt"/>
                <a:ea typeface="+mn-ea"/>
                <a:sym typeface="Arial" panose="020B0604020202020204" pitchFamily="34" charset="0"/>
              </a:defRPr>
            </a:lvl3pPr>
            <a:lvl4pPr marL="1371600" indent="0" algn="ctr" defTabSz="0" rtl="0" eaLnBrk="0" fontAlgn="base" hangingPunct="0">
              <a:spcBef>
                <a:spcPct val="20000"/>
              </a:spcBef>
              <a:spcAft>
                <a:spcPct val="0"/>
              </a:spcAft>
              <a:buNone/>
              <a:defRPr sz="2000">
                <a:solidFill>
                  <a:schemeClr val="tx1"/>
                </a:solidFill>
                <a:latin typeface="+mn-lt"/>
                <a:ea typeface="+mn-ea"/>
                <a:sym typeface="Arial" panose="020B0604020202020204" pitchFamily="34" charset="0"/>
              </a:defRPr>
            </a:lvl4pPr>
            <a:lvl5pPr marL="1828800" indent="0" algn="ctr" defTabSz="0" rtl="0" eaLnBrk="0" fontAlgn="base" hangingPunct="0">
              <a:spcBef>
                <a:spcPct val="20000"/>
              </a:spcBef>
              <a:spcAft>
                <a:spcPct val="0"/>
              </a:spcAft>
              <a:buNone/>
              <a:defRPr sz="2000">
                <a:solidFill>
                  <a:schemeClr val="tx1"/>
                </a:solidFill>
                <a:latin typeface="+mn-lt"/>
                <a:ea typeface="+mn-ea"/>
                <a:sym typeface="Arial" panose="020B0604020202020204" pitchFamily="34" charset="0"/>
              </a:defRPr>
            </a:lvl5pPr>
            <a:lvl6pPr marL="2286000" indent="0" algn="ctr" defTabSz="0" rtl="0" fontAlgn="base">
              <a:spcBef>
                <a:spcPct val="20000"/>
              </a:spcBef>
              <a:spcAft>
                <a:spcPct val="0"/>
              </a:spcAft>
              <a:buNone/>
              <a:defRPr sz="2000">
                <a:solidFill>
                  <a:schemeClr val="tx1"/>
                </a:solidFill>
                <a:latin typeface="+mn-lt"/>
                <a:ea typeface="+mn-ea"/>
                <a:sym typeface="Arial" pitchFamily="34" charset="0"/>
              </a:defRPr>
            </a:lvl6pPr>
            <a:lvl7pPr marL="2743200" indent="0" algn="ctr" defTabSz="0" rtl="0" fontAlgn="base">
              <a:spcBef>
                <a:spcPct val="20000"/>
              </a:spcBef>
              <a:spcAft>
                <a:spcPct val="0"/>
              </a:spcAft>
              <a:buNone/>
              <a:defRPr sz="2000">
                <a:solidFill>
                  <a:schemeClr val="tx1"/>
                </a:solidFill>
                <a:latin typeface="+mn-lt"/>
                <a:ea typeface="+mn-ea"/>
                <a:sym typeface="Arial" pitchFamily="34" charset="0"/>
              </a:defRPr>
            </a:lvl7pPr>
            <a:lvl8pPr marL="3200400" indent="0" algn="ctr" defTabSz="0" rtl="0" fontAlgn="base">
              <a:spcBef>
                <a:spcPct val="20000"/>
              </a:spcBef>
              <a:spcAft>
                <a:spcPct val="0"/>
              </a:spcAft>
              <a:buNone/>
              <a:defRPr sz="2000">
                <a:solidFill>
                  <a:schemeClr val="tx1"/>
                </a:solidFill>
                <a:latin typeface="+mn-lt"/>
                <a:ea typeface="+mn-ea"/>
                <a:sym typeface="Arial" pitchFamily="34" charset="0"/>
              </a:defRPr>
            </a:lvl8pPr>
            <a:lvl9pPr marL="3657600" indent="0" algn="ctr" defTabSz="0" rtl="0" fontAlgn="base">
              <a:spcBef>
                <a:spcPct val="20000"/>
              </a:spcBef>
              <a:spcAft>
                <a:spcPct val="0"/>
              </a:spcAft>
              <a:buNone/>
              <a:defRPr sz="2000">
                <a:solidFill>
                  <a:schemeClr val="tx1"/>
                </a:solidFill>
                <a:latin typeface="+mn-lt"/>
                <a:ea typeface="+mn-ea"/>
                <a:sym typeface="Arial" pitchFamily="34" charset="0"/>
              </a:defRPr>
            </a:lvl9pPr>
          </a:lstStyle>
          <a:p>
            <a:pPr marL="342900" indent="-342900" algn="l" eaLnBrk="1" hangingPunct="1">
              <a:lnSpc>
                <a:spcPct val="120000"/>
              </a:lnSpc>
              <a:buClr>
                <a:srgbClr val="0065B0"/>
              </a:buClr>
              <a:buFont typeface="Wingdings" panose="05000000000000000000" pitchFamily="2" charset="2"/>
              <a:buChar char="l"/>
            </a:pPr>
            <a:r>
              <a:rPr lang="en-US" altLang="zh-CN" sz="1800" b="1" kern="0" dirty="0">
                <a:latin typeface="微软雅黑" panose="020B0503020204020204" pitchFamily="34" charset="-122"/>
                <a:ea typeface="微软雅黑" panose="020B0503020204020204" pitchFamily="34" charset="-122"/>
                <a:sym typeface="宋体" panose="02010600030101010101" pitchFamily="2" charset="-122"/>
              </a:rPr>
              <a:t>HTTP</a:t>
            </a:r>
            <a:r>
              <a:rPr lang="zh-CN" altLang="en-US" sz="1800" b="1" kern="0" dirty="0">
                <a:latin typeface="微软雅黑" panose="020B0503020204020204" pitchFamily="34" charset="-122"/>
                <a:ea typeface="微软雅黑" panose="020B0503020204020204" pitchFamily="34" charset="-122"/>
                <a:sym typeface="宋体" panose="02010600030101010101" pitchFamily="2" charset="-122"/>
              </a:rPr>
              <a:t> </a:t>
            </a:r>
            <a:r>
              <a:rPr lang="en-US" altLang="zh-CN" sz="1800" b="1" kern="0" dirty="0" err="1">
                <a:latin typeface="微软雅黑" panose="020B0503020204020204" pitchFamily="34" charset="-122"/>
                <a:ea typeface="微软雅黑" panose="020B0503020204020204" pitchFamily="34" charset="-122"/>
                <a:sym typeface="宋体" panose="02010600030101010101" pitchFamily="2" charset="-122"/>
              </a:rPr>
              <a:t>Referer</a:t>
            </a:r>
            <a:r>
              <a:rPr lang="zh-CN" altLang="en-US" sz="1800" kern="0" dirty="0">
                <a:latin typeface="微软雅黑" panose="020B0503020204020204" pitchFamily="34" charset="-122"/>
                <a:ea typeface="微软雅黑" panose="020B0503020204020204" pitchFamily="34" charset="-122"/>
                <a:sym typeface="宋体" panose="02010600030101010101" pitchFamily="2" charset="-122"/>
              </a:rPr>
              <a:t>：在数据集中的占比约为</a:t>
            </a:r>
            <a:r>
              <a:rPr lang="en-US" altLang="zh-CN" sz="1800" b="1" kern="0" dirty="0">
                <a:solidFill>
                  <a:srgbClr val="FF0000"/>
                </a:solidFill>
                <a:latin typeface="微软雅黑" panose="020B0503020204020204" pitchFamily="34" charset="-122"/>
                <a:ea typeface="微软雅黑" panose="020B0503020204020204" pitchFamily="34" charset="-122"/>
                <a:sym typeface="宋体" panose="02010600030101010101" pitchFamily="2" charset="-122"/>
              </a:rPr>
              <a:t>93%</a:t>
            </a:r>
            <a:r>
              <a:rPr lang="zh-CN" altLang="en-US" sz="1800" kern="0" dirty="0">
                <a:latin typeface="微软雅黑" panose="020B0503020204020204" pitchFamily="34" charset="-122"/>
                <a:ea typeface="微软雅黑" panose="020B0503020204020204" pitchFamily="34" charset="-122"/>
                <a:sym typeface="宋体" panose="02010600030101010101" pitchFamily="2" charset="-122"/>
              </a:rPr>
              <a:t>，能够关联约</a:t>
            </a:r>
            <a:r>
              <a:rPr lang="en-US" altLang="zh-CN" sz="1800" b="1" kern="0" dirty="0">
                <a:solidFill>
                  <a:srgbClr val="FF0000"/>
                </a:solidFill>
                <a:latin typeface="微软雅黑" panose="020B0503020204020204" pitchFamily="34" charset="-122"/>
                <a:ea typeface="微软雅黑" panose="020B0503020204020204" pitchFamily="34" charset="-122"/>
                <a:sym typeface="宋体" panose="02010600030101010101" pitchFamily="2" charset="-122"/>
              </a:rPr>
              <a:t>73%</a:t>
            </a:r>
            <a:r>
              <a:rPr lang="zh-CN" altLang="en-US" sz="1800" kern="0" dirty="0">
                <a:latin typeface="微软雅黑" panose="020B0503020204020204" pitchFamily="34" charset="-122"/>
                <a:ea typeface="微软雅黑" panose="020B0503020204020204" pitchFamily="34" charset="-122"/>
                <a:sym typeface="宋体" panose="02010600030101010101" pitchFamily="2" charset="-122"/>
              </a:rPr>
              <a:t>的流量</a:t>
            </a:r>
            <a:endParaRPr lang="en-US" altLang="zh-CN" sz="1400" kern="0" dirty="0">
              <a:latin typeface="微软雅黑" panose="020B0503020204020204" pitchFamily="34" charset="-122"/>
              <a:ea typeface="微软雅黑" panose="020B0503020204020204" pitchFamily="34" charset="-122"/>
              <a:sym typeface="宋体" panose="02010600030101010101" pitchFamily="2" charset="-122"/>
            </a:endParaRPr>
          </a:p>
          <a:p>
            <a:pPr marL="342900" indent="-342900" algn="l" eaLnBrk="1" hangingPunct="1">
              <a:lnSpc>
                <a:spcPct val="120000"/>
              </a:lnSpc>
              <a:buClr>
                <a:srgbClr val="0065B0"/>
              </a:buClr>
              <a:buFont typeface="Wingdings" panose="05000000000000000000" pitchFamily="2" charset="2"/>
              <a:buChar char="l"/>
            </a:pPr>
            <a:r>
              <a:rPr lang="en-US" altLang="zh-CN" sz="1800" b="1" kern="0" dirty="0">
                <a:latin typeface="微软雅黑" panose="020B0503020204020204" pitchFamily="34" charset="-122"/>
                <a:ea typeface="微软雅黑" panose="020B0503020204020204" pitchFamily="34" charset="-122"/>
                <a:sym typeface="宋体" panose="02010600030101010101" pitchFamily="2" charset="-122"/>
              </a:rPr>
              <a:t>HTTP</a:t>
            </a:r>
            <a:r>
              <a:rPr lang="zh-CN" altLang="en-US" sz="1800" b="1" kern="0" dirty="0">
                <a:latin typeface="微软雅黑" panose="020B0503020204020204" pitchFamily="34" charset="-122"/>
                <a:ea typeface="微软雅黑" panose="020B0503020204020204" pitchFamily="34" charset="-122"/>
                <a:sym typeface="宋体" panose="02010600030101010101" pitchFamily="2" charset="-122"/>
              </a:rPr>
              <a:t> 重定向</a:t>
            </a:r>
            <a:r>
              <a:rPr lang="zh-CN" altLang="en-US" sz="1800" kern="0" dirty="0">
                <a:latin typeface="微软雅黑" panose="020B0503020204020204" pitchFamily="34" charset="-122"/>
                <a:ea typeface="微软雅黑" panose="020B0503020204020204" pitchFamily="34" charset="-122"/>
                <a:sym typeface="宋体" panose="02010600030101010101" pitchFamily="2" charset="-122"/>
              </a:rPr>
              <a:t>：在数据集中的占比约为</a:t>
            </a:r>
            <a:r>
              <a:rPr lang="en-US" altLang="zh-CN" sz="1800" b="1" kern="0" dirty="0">
                <a:solidFill>
                  <a:srgbClr val="FF0000"/>
                </a:solidFill>
                <a:latin typeface="微软雅黑" panose="020B0503020204020204" pitchFamily="34" charset="-122"/>
                <a:ea typeface="微软雅黑" panose="020B0503020204020204" pitchFamily="34" charset="-122"/>
                <a:sym typeface="宋体" panose="02010600030101010101" pitchFamily="2" charset="-122"/>
              </a:rPr>
              <a:t>2.5%</a:t>
            </a:r>
            <a:r>
              <a:rPr lang="zh-CN" altLang="en-US" sz="1800" kern="0" dirty="0">
                <a:latin typeface="微软雅黑" panose="020B0503020204020204" pitchFamily="34" charset="-122"/>
                <a:ea typeface="微软雅黑" panose="020B0503020204020204" pitchFamily="34" charset="-122"/>
                <a:sym typeface="宋体" panose="02010600030101010101" pitchFamily="2" charset="-122"/>
              </a:rPr>
              <a:t>，能够关联约</a:t>
            </a:r>
            <a:r>
              <a:rPr lang="en-US" altLang="zh-CN" sz="1800" b="1" kern="0" dirty="0">
                <a:solidFill>
                  <a:srgbClr val="FF0000"/>
                </a:solidFill>
                <a:latin typeface="微软雅黑" panose="020B0503020204020204" pitchFamily="34" charset="-122"/>
                <a:ea typeface="微软雅黑" panose="020B0503020204020204" pitchFamily="34" charset="-122"/>
                <a:sym typeface="宋体" panose="02010600030101010101" pitchFamily="2" charset="-122"/>
              </a:rPr>
              <a:t>2.06%</a:t>
            </a:r>
            <a:r>
              <a:rPr lang="zh-CN" altLang="en-US" sz="1800" kern="0" dirty="0">
                <a:latin typeface="微软雅黑" panose="020B0503020204020204" pitchFamily="34" charset="-122"/>
                <a:ea typeface="微软雅黑" panose="020B0503020204020204" pitchFamily="34" charset="-122"/>
                <a:sym typeface="宋体" panose="02010600030101010101" pitchFamily="2" charset="-122"/>
              </a:rPr>
              <a:t>的流量</a:t>
            </a:r>
            <a:endParaRPr lang="en-US" altLang="zh-CN" sz="1800" kern="0" dirty="0">
              <a:latin typeface="微软雅黑" panose="020B0503020204020204" pitchFamily="34" charset="-122"/>
              <a:ea typeface="微软雅黑" panose="020B0503020204020204" pitchFamily="34" charset="-122"/>
              <a:sym typeface="宋体" panose="02010600030101010101" pitchFamily="2" charset="-122"/>
            </a:endParaRPr>
          </a:p>
          <a:p>
            <a:pPr marL="342900" indent="-342900" algn="l" eaLnBrk="1" hangingPunct="1">
              <a:lnSpc>
                <a:spcPct val="120000"/>
              </a:lnSpc>
              <a:buClr>
                <a:srgbClr val="0065B0"/>
              </a:buClr>
              <a:buFont typeface="Wingdings" panose="05000000000000000000" pitchFamily="2" charset="2"/>
              <a:buChar char="l"/>
            </a:pPr>
            <a:r>
              <a:rPr lang="zh-CN" altLang="en-US" sz="1800" b="1" kern="0" dirty="0">
                <a:solidFill>
                  <a:srgbClr val="FF0000"/>
                </a:solidFill>
                <a:latin typeface="微软雅黑" panose="020B0503020204020204" pitchFamily="34" charset="-122"/>
                <a:ea typeface="微软雅黑" panose="020B0503020204020204" pitchFamily="34" charset="-122"/>
                <a:sym typeface="宋体" panose="02010600030101010101" pitchFamily="2" charset="-122"/>
              </a:rPr>
              <a:t>二者混合</a:t>
            </a:r>
            <a:r>
              <a:rPr lang="zh-CN" altLang="en-US" sz="1800" kern="0" dirty="0">
                <a:latin typeface="微软雅黑" panose="020B0503020204020204" pitchFamily="34" charset="-122"/>
                <a:ea typeface="微软雅黑" panose="020B0503020204020204" pitchFamily="34" charset="-122"/>
                <a:sym typeface="宋体" panose="02010600030101010101" pitchFamily="2" charset="-122"/>
              </a:rPr>
              <a:t>在数据集中占比约</a:t>
            </a:r>
            <a:r>
              <a:rPr lang="en-US" altLang="zh-CN" sz="1800" b="1" kern="0" dirty="0">
                <a:solidFill>
                  <a:srgbClr val="FF0000"/>
                </a:solidFill>
                <a:latin typeface="微软雅黑" panose="020B0503020204020204" pitchFamily="34" charset="-122"/>
                <a:ea typeface="微软雅黑" panose="020B0503020204020204" pitchFamily="34" charset="-122"/>
                <a:sym typeface="宋体" panose="02010600030101010101" pitchFamily="2" charset="-122"/>
              </a:rPr>
              <a:t>95%</a:t>
            </a:r>
            <a:r>
              <a:rPr lang="zh-CN" altLang="en-US" sz="1800" kern="0" dirty="0">
                <a:latin typeface="微软雅黑" panose="020B0503020204020204" pitchFamily="34" charset="-122"/>
                <a:ea typeface="微软雅黑" panose="020B0503020204020204" pitchFamily="34" charset="-122"/>
                <a:sym typeface="宋体" panose="02010600030101010101" pitchFamily="2" charset="-122"/>
              </a:rPr>
              <a:t>，能够关联</a:t>
            </a:r>
            <a:r>
              <a:rPr lang="en-US" altLang="zh-CN" sz="1800" b="1" kern="0" dirty="0">
                <a:solidFill>
                  <a:srgbClr val="FF0000"/>
                </a:solidFill>
                <a:latin typeface="微软雅黑" panose="020B0503020204020204" pitchFamily="34" charset="-122"/>
                <a:ea typeface="微软雅黑" panose="020B0503020204020204" pitchFamily="34" charset="-122"/>
                <a:sym typeface="宋体" panose="02010600030101010101" pitchFamily="2" charset="-122"/>
              </a:rPr>
              <a:t>80%</a:t>
            </a:r>
            <a:r>
              <a:rPr lang="zh-CN" altLang="en-US" sz="1800" kern="0" dirty="0">
                <a:latin typeface="微软雅黑" panose="020B0503020204020204" pitchFamily="34" charset="-122"/>
                <a:ea typeface="微软雅黑" panose="020B0503020204020204" pitchFamily="34" charset="-122"/>
                <a:sym typeface="宋体" panose="02010600030101010101" pitchFamily="2" charset="-122"/>
              </a:rPr>
              <a:t>的流量，准确率为</a:t>
            </a:r>
            <a:r>
              <a:rPr lang="en-US" altLang="zh-CN" sz="1800" b="1" kern="0" dirty="0">
                <a:solidFill>
                  <a:srgbClr val="FF0000"/>
                </a:solidFill>
                <a:latin typeface="微软雅黑" panose="020B0503020204020204" pitchFamily="34" charset="-122"/>
                <a:ea typeface="微软雅黑" panose="020B0503020204020204" pitchFamily="34" charset="-122"/>
                <a:sym typeface="宋体" panose="02010600030101010101" pitchFamily="2" charset="-122"/>
              </a:rPr>
              <a:t>95%</a:t>
            </a:r>
            <a:r>
              <a:rPr lang="zh-CN" altLang="en-US" sz="1800" kern="0" dirty="0">
                <a:latin typeface="微软雅黑" panose="020B0503020204020204" pitchFamily="34" charset="-122"/>
                <a:ea typeface="微软雅黑" panose="020B0503020204020204" pitchFamily="34" charset="-122"/>
                <a:sym typeface="宋体" panose="02010600030101010101" pitchFamily="2" charset="-122"/>
              </a:rPr>
              <a:t>，召回率为</a:t>
            </a:r>
            <a:r>
              <a:rPr lang="en-US" altLang="zh-CN" sz="1800" b="1" kern="0" dirty="0">
                <a:solidFill>
                  <a:srgbClr val="FF0000"/>
                </a:solidFill>
                <a:latin typeface="微软雅黑" panose="020B0503020204020204" pitchFamily="34" charset="-122"/>
                <a:ea typeface="微软雅黑" panose="020B0503020204020204" pitchFamily="34" charset="-122"/>
                <a:sym typeface="宋体" panose="02010600030101010101" pitchFamily="2" charset="-122"/>
              </a:rPr>
              <a:t>93%</a:t>
            </a:r>
          </a:p>
          <a:p>
            <a:pPr marL="342900" indent="-342900" algn="l" eaLnBrk="1" hangingPunct="1">
              <a:lnSpc>
                <a:spcPct val="120000"/>
              </a:lnSpc>
              <a:buClr>
                <a:srgbClr val="0065B0"/>
              </a:buClr>
              <a:buFont typeface="Wingdings" panose="05000000000000000000" pitchFamily="2" charset="2"/>
              <a:buChar char="l"/>
            </a:pPr>
            <a:endParaRPr lang="en-US" altLang="zh-CN" sz="1800" b="1" kern="0" dirty="0">
              <a:latin typeface="微软雅黑" panose="020B0503020204020204" pitchFamily="34" charset="-122"/>
              <a:ea typeface="微软雅黑" panose="020B0503020204020204" pitchFamily="34" charset="-122"/>
              <a:sym typeface="宋体" panose="02010600030101010101" pitchFamily="2" charset="-122"/>
            </a:endParaRPr>
          </a:p>
        </p:txBody>
      </p:sp>
      <p:graphicFrame>
        <p:nvGraphicFramePr>
          <p:cNvPr id="4" name="表格 3">
            <a:extLst>
              <a:ext uri="{FF2B5EF4-FFF2-40B4-BE49-F238E27FC236}">
                <a16:creationId xmlns:a16="http://schemas.microsoft.com/office/drawing/2014/main" id="{56D83CB1-6652-9F4C-98BE-B4B68FF69EE0}"/>
              </a:ext>
            </a:extLst>
          </p:cNvPr>
          <p:cNvGraphicFramePr>
            <a:graphicFrameLocks noGrp="1"/>
          </p:cNvGraphicFramePr>
          <p:nvPr>
            <p:extLst>
              <p:ext uri="{D42A27DB-BD31-4B8C-83A1-F6EECF244321}">
                <p14:modId xmlns:p14="http://schemas.microsoft.com/office/powerpoint/2010/main" val="1029213271"/>
              </p:ext>
            </p:extLst>
          </p:nvPr>
        </p:nvGraphicFramePr>
        <p:xfrm>
          <a:off x="1331776" y="3446930"/>
          <a:ext cx="6552456" cy="1112520"/>
        </p:xfrm>
        <a:graphic>
          <a:graphicData uri="http://schemas.openxmlformats.org/drawingml/2006/table">
            <a:tbl>
              <a:tblPr firstRow="1" bandRow="1">
                <a:tableStyleId>{5C22544A-7EE6-4342-B048-85BDC9FD1C3A}</a:tableStyleId>
              </a:tblPr>
              <a:tblGrid>
                <a:gridCol w="1638114">
                  <a:extLst>
                    <a:ext uri="{9D8B030D-6E8A-4147-A177-3AD203B41FA5}">
                      <a16:colId xmlns:a16="http://schemas.microsoft.com/office/drawing/2014/main" val="3099745906"/>
                    </a:ext>
                  </a:extLst>
                </a:gridCol>
                <a:gridCol w="1638114">
                  <a:extLst>
                    <a:ext uri="{9D8B030D-6E8A-4147-A177-3AD203B41FA5}">
                      <a16:colId xmlns:a16="http://schemas.microsoft.com/office/drawing/2014/main" val="4096475125"/>
                    </a:ext>
                  </a:extLst>
                </a:gridCol>
                <a:gridCol w="1638114">
                  <a:extLst>
                    <a:ext uri="{9D8B030D-6E8A-4147-A177-3AD203B41FA5}">
                      <a16:colId xmlns:a16="http://schemas.microsoft.com/office/drawing/2014/main" val="1403271881"/>
                    </a:ext>
                  </a:extLst>
                </a:gridCol>
                <a:gridCol w="1638114">
                  <a:extLst>
                    <a:ext uri="{9D8B030D-6E8A-4147-A177-3AD203B41FA5}">
                      <a16:colId xmlns:a16="http://schemas.microsoft.com/office/drawing/2014/main" val="2728149761"/>
                    </a:ext>
                  </a:extLst>
                </a:gridCol>
              </a:tblGrid>
              <a:tr h="370840">
                <a:tc>
                  <a:txBody>
                    <a:bodyPr/>
                    <a:lstStyle/>
                    <a:p>
                      <a:pPr algn="ctr"/>
                      <a:r>
                        <a:rPr lang="zh-CN" altLang="en-US" sz="1600" b="0" i="0" dirty="0">
                          <a:solidFill>
                            <a:schemeClr val="tx1"/>
                          </a:solidFill>
                          <a:latin typeface="Heiti SC Light" panose="02000000000000000000" pitchFamily="2" charset="-128"/>
                          <a:ea typeface="Heiti SC Light" panose="02000000000000000000" pitchFamily="2" charset="-128"/>
                        </a:rPr>
                        <a:t>存在占比</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70C0">
                        <a:alpha val="17000"/>
                      </a:srgbClr>
                    </a:solidFill>
                  </a:tcPr>
                </a:tc>
                <a:tc>
                  <a:txBody>
                    <a:bodyPr/>
                    <a:lstStyle/>
                    <a:p>
                      <a:pPr algn="ctr"/>
                      <a:r>
                        <a:rPr lang="en-US" altLang="zh-CN" sz="1600" b="0" i="0" kern="0" dirty="0">
                          <a:solidFill>
                            <a:schemeClr val="tx1"/>
                          </a:solidFill>
                          <a:latin typeface="Heiti SC Light" panose="02000000000000000000" pitchFamily="2" charset="-128"/>
                          <a:ea typeface="Heiti SC Light" panose="02000000000000000000" pitchFamily="2" charset="-128"/>
                          <a:sym typeface="宋体" panose="02010600030101010101" pitchFamily="2" charset="-122"/>
                        </a:rPr>
                        <a:t>Alexa</a:t>
                      </a:r>
                      <a:r>
                        <a:rPr lang="zh-CN" altLang="en-US" sz="1600" b="0" i="0" kern="0" dirty="0">
                          <a:solidFill>
                            <a:schemeClr val="tx1"/>
                          </a:solidFill>
                          <a:latin typeface="Heiti SC Light" panose="02000000000000000000" pitchFamily="2" charset="-128"/>
                          <a:ea typeface="Heiti SC Light" panose="02000000000000000000" pitchFamily="2" charset="-128"/>
                          <a:sym typeface="宋体" panose="02010600030101010101" pitchFamily="2" charset="-122"/>
                        </a:rPr>
                        <a:t> </a:t>
                      </a:r>
                      <a:r>
                        <a:rPr lang="en-US" altLang="zh-CN" sz="1600" b="0" i="0" kern="0" dirty="0">
                          <a:solidFill>
                            <a:schemeClr val="tx1"/>
                          </a:solidFill>
                          <a:latin typeface="Heiti SC Light" panose="02000000000000000000" pitchFamily="2" charset="-128"/>
                          <a:ea typeface="Heiti SC Light" panose="02000000000000000000" pitchFamily="2" charset="-128"/>
                          <a:sym typeface="宋体" panose="02010600030101010101" pitchFamily="2" charset="-122"/>
                        </a:rPr>
                        <a:t>top1000</a:t>
                      </a:r>
                      <a:endParaRPr lang="zh-CN" altLang="en-US" sz="1600" b="0" i="0" dirty="0">
                        <a:solidFill>
                          <a:schemeClr val="tx1"/>
                        </a:solidFill>
                        <a:latin typeface="Heiti SC Light" panose="02000000000000000000" pitchFamily="2" charset="-128"/>
                        <a:ea typeface="Heiti SC Light" panose="02000000000000000000" pitchFamily="2" charset="-128"/>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70C0">
                        <a:alpha val="17000"/>
                      </a:srgbClr>
                    </a:solidFill>
                  </a:tcPr>
                </a:tc>
                <a:tc>
                  <a:txBody>
                    <a:bodyPr/>
                    <a:lstStyle/>
                    <a:p>
                      <a:pPr algn="ctr"/>
                      <a:r>
                        <a:rPr lang="en-US" altLang="zh-CN" sz="1600" b="0" i="0" kern="0" dirty="0">
                          <a:solidFill>
                            <a:schemeClr val="tx1"/>
                          </a:solidFill>
                          <a:latin typeface="Heiti SC Light" panose="02000000000000000000" pitchFamily="2" charset="-128"/>
                          <a:ea typeface="Heiti SC Light" panose="02000000000000000000" pitchFamily="2" charset="-128"/>
                          <a:sym typeface="宋体" panose="02010600030101010101" pitchFamily="2" charset="-122"/>
                        </a:rPr>
                        <a:t>Video</a:t>
                      </a:r>
                      <a:r>
                        <a:rPr lang="zh-CN" altLang="en-US" sz="1600" b="0" i="0" kern="0" dirty="0">
                          <a:solidFill>
                            <a:schemeClr val="tx1"/>
                          </a:solidFill>
                          <a:latin typeface="Heiti SC Light" panose="02000000000000000000" pitchFamily="2" charset="-128"/>
                          <a:ea typeface="Heiti SC Light" panose="02000000000000000000" pitchFamily="2" charset="-128"/>
                          <a:sym typeface="宋体" panose="02010600030101010101" pitchFamily="2" charset="-122"/>
                        </a:rPr>
                        <a:t> </a:t>
                      </a:r>
                      <a:r>
                        <a:rPr lang="en-US" altLang="zh-CN" sz="1600" b="0" i="0" kern="0" dirty="0">
                          <a:solidFill>
                            <a:schemeClr val="tx1"/>
                          </a:solidFill>
                          <a:latin typeface="Heiti SC Light" panose="02000000000000000000" pitchFamily="2" charset="-128"/>
                          <a:ea typeface="Heiti SC Light" panose="02000000000000000000" pitchFamily="2" charset="-128"/>
                          <a:sym typeface="宋体" panose="02010600030101010101" pitchFamily="2" charset="-122"/>
                        </a:rPr>
                        <a:t>top1000</a:t>
                      </a:r>
                      <a:endParaRPr lang="zh-CN" altLang="en-US" sz="1600" b="0" i="0" dirty="0">
                        <a:solidFill>
                          <a:schemeClr val="tx1"/>
                        </a:solidFill>
                        <a:latin typeface="Heiti SC Light" panose="02000000000000000000" pitchFamily="2" charset="-128"/>
                        <a:ea typeface="Heiti SC Light" panose="02000000000000000000" pitchFamily="2" charset="-128"/>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70C0">
                        <a:alpha val="17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b="0" i="0" kern="0" dirty="0">
                          <a:solidFill>
                            <a:schemeClr val="tx1"/>
                          </a:solidFill>
                          <a:latin typeface="Heiti SC Light" panose="02000000000000000000" pitchFamily="2" charset="-128"/>
                          <a:ea typeface="Heiti SC Light" panose="02000000000000000000" pitchFamily="2" charset="-128"/>
                          <a:sym typeface="宋体" panose="02010600030101010101" pitchFamily="2" charset="-122"/>
                        </a:rPr>
                        <a:t>Video</a:t>
                      </a:r>
                      <a:r>
                        <a:rPr lang="zh-CN" altLang="en-US" sz="1600" b="0" i="0" kern="0" dirty="0">
                          <a:solidFill>
                            <a:schemeClr val="tx1"/>
                          </a:solidFill>
                          <a:latin typeface="Heiti SC Light" panose="02000000000000000000" pitchFamily="2" charset="-128"/>
                          <a:ea typeface="Heiti SC Light" panose="02000000000000000000" pitchFamily="2" charset="-128"/>
                          <a:sym typeface="宋体" panose="02010600030101010101" pitchFamily="2" charset="-122"/>
                        </a:rPr>
                        <a:t> </a:t>
                      </a:r>
                      <a:r>
                        <a:rPr lang="en-US" altLang="zh-CN" sz="1600" b="0" i="0" kern="0" dirty="0">
                          <a:solidFill>
                            <a:schemeClr val="tx1"/>
                          </a:solidFill>
                          <a:latin typeface="Heiti SC Light" panose="02000000000000000000" pitchFamily="2" charset="-128"/>
                          <a:ea typeface="Heiti SC Light" panose="02000000000000000000" pitchFamily="2" charset="-128"/>
                          <a:sym typeface="宋体" panose="02010600030101010101" pitchFamily="2" charset="-122"/>
                        </a:rPr>
                        <a:t>1000</a:t>
                      </a:r>
                      <a:endParaRPr lang="zh-CN" altLang="en-US" sz="1600" b="0" i="0" dirty="0">
                        <a:solidFill>
                          <a:schemeClr val="tx1"/>
                        </a:solidFill>
                        <a:latin typeface="Heiti SC Light" panose="02000000000000000000" pitchFamily="2" charset="-128"/>
                        <a:ea typeface="Heiti SC Light" panose="02000000000000000000" pitchFamily="2" charset="-128"/>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70C0">
                        <a:alpha val="17000"/>
                      </a:srgbClr>
                    </a:solidFill>
                  </a:tcPr>
                </a:tc>
                <a:extLst>
                  <a:ext uri="{0D108BD9-81ED-4DB2-BD59-A6C34878D82A}">
                    <a16:rowId xmlns:a16="http://schemas.microsoft.com/office/drawing/2014/main" val="1026977618"/>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b="0" i="0" kern="0" dirty="0">
                          <a:solidFill>
                            <a:schemeClr val="tx1"/>
                          </a:solidFill>
                          <a:latin typeface="Heiti SC Light" panose="02000000000000000000" pitchFamily="2" charset="-128"/>
                          <a:ea typeface="Heiti SC Light" panose="02000000000000000000" pitchFamily="2" charset="-128"/>
                          <a:sym typeface="宋体" panose="02010600030101010101" pitchFamily="2" charset="-122"/>
                        </a:rPr>
                        <a:t> </a:t>
                      </a:r>
                      <a:r>
                        <a:rPr lang="en-US" altLang="zh-CN" sz="1600" b="0" i="0" kern="0" dirty="0" err="1">
                          <a:solidFill>
                            <a:schemeClr val="tx1"/>
                          </a:solidFill>
                          <a:latin typeface="Heiti SC Light" panose="02000000000000000000" pitchFamily="2" charset="-128"/>
                          <a:ea typeface="Heiti SC Light" panose="02000000000000000000" pitchFamily="2" charset="-128"/>
                          <a:sym typeface="宋体" panose="02010600030101010101" pitchFamily="2" charset="-122"/>
                        </a:rPr>
                        <a:t>Referer</a:t>
                      </a:r>
                      <a:endParaRPr lang="en-US" altLang="zh-CN" sz="1600" b="0" i="0" kern="0" dirty="0">
                        <a:solidFill>
                          <a:schemeClr val="tx1"/>
                        </a:solidFill>
                        <a:latin typeface="Heiti SC Light" panose="02000000000000000000" pitchFamily="2" charset="-128"/>
                        <a:ea typeface="Heiti SC Light" panose="02000000000000000000" pitchFamily="2" charset="-128"/>
                        <a:sym typeface="宋体" panose="02010600030101010101" pitchFamily="2" charset="-122"/>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0070C0">
                        <a:alpha val="17000"/>
                      </a:srgbClr>
                    </a:solidFill>
                  </a:tcPr>
                </a:tc>
                <a:tc>
                  <a:txBody>
                    <a:bodyPr/>
                    <a:lstStyle/>
                    <a:p>
                      <a:pPr algn="ctr" fontAlgn="ctr"/>
                      <a:r>
                        <a:rPr lang="en-US" altLang="zh-CN" sz="1600" b="0" i="0" kern="1200" dirty="0">
                          <a:solidFill>
                            <a:schemeClr val="tx1"/>
                          </a:solidFill>
                          <a:latin typeface="Heiti SC Light" panose="02000000000000000000" pitchFamily="2" charset="-128"/>
                          <a:ea typeface="Heiti SC Light" panose="02000000000000000000" pitchFamily="2" charset="-128"/>
                          <a:cs typeface="+mn-cs"/>
                        </a:rPr>
                        <a:t>95.18%</a:t>
                      </a:r>
                    </a:p>
                  </a:txBody>
                  <a:tcPr marL="9525" marR="9525" marT="9525" marB="0"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0070C0">
                        <a:alpha val="17000"/>
                      </a:srgbClr>
                    </a:solidFill>
                  </a:tcPr>
                </a:tc>
                <a:tc>
                  <a:txBody>
                    <a:bodyPr/>
                    <a:lstStyle/>
                    <a:p>
                      <a:pPr algn="ctr" fontAlgn="ctr"/>
                      <a:r>
                        <a:rPr lang="en-US" altLang="zh-CN" sz="1600" b="0" i="0" kern="1200" dirty="0">
                          <a:solidFill>
                            <a:schemeClr val="tx1"/>
                          </a:solidFill>
                          <a:latin typeface="Heiti SC Light" panose="02000000000000000000" pitchFamily="2" charset="-128"/>
                          <a:ea typeface="Heiti SC Light" panose="02000000000000000000" pitchFamily="2" charset="-128"/>
                          <a:cs typeface="+mn-cs"/>
                        </a:rPr>
                        <a:t>93.21%</a:t>
                      </a:r>
                    </a:p>
                  </a:txBody>
                  <a:tcPr marL="9525" marR="9525" marT="9525" marB="0"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0070C0">
                        <a:alpha val="17000"/>
                      </a:srgbClr>
                    </a:solidFill>
                  </a:tcPr>
                </a:tc>
                <a:tc>
                  <a:txBody>
                    <a:bodyPr/>
                    <a:lstStyle/>
                    <a:p>
                      <a:pPr algn="ctr"/>
                      <a:r>
                        <a:rPr lang="en-US" altLang="zh-CN" sz="1600" b="0" i="0" kern="1200" dirty="0">
                          <a:solidFill>
                            <a:schemeClr val="tx1"/>
                          </a:solidFill>
                          <a:latin typeface="Heiti SC Light" panose="02000000000000000000" pitchFamily="2" charset="-128"/>
                          <a:ea typeface="Heiti SC Light" panose="02000000000000000000" pitchFamily="2" charset="-128"/>
                          <a:cs typeface="+mn-cs"/>
                        </a:rPr>
                        <a:t>85.81%</a:t>
                      </a:r>
                      <a:endParaRPr lang="zh-CN" altLang="en-US" sz="1600" b="0" i="0" kern="1200" dirty="0">
                        <a:solidFill>
                          <a:schemeClr val="tx1"/>
                        </a:solidFill>
                        <a:latin typeface="Heiti SC Light" panose="02000000000000000000" pitchFamily="2" charset="-128"/>
                        <a:ea typeface="Heiti SC Light" panose="02000000000000000000" pitchFamily="2" charset="-128"/>
                        <a:cs typeface="+mn-cs"/>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0070C0">
                        <a:alpha val="17000"/>
                      </a:srgbClr>
                    </a:solidFill>
                  </a:tcPr>
                </a:tc>
                <a:extLst>
                  <a:ext uri="{0D108BD9-81ED-4DB2-BD59-A6C34878D82A}">
                    <a16:rowId xmlns:a16="http://schemas.microsoft.com/office/drawing/2014/main" val="2681345355"/>
                  </a:ext>
                </a:extLst>
              </a:tr>
              <a:tr h="370840">
                <a:tc>
                  <a:txBody>
                    <a:bodyPr/>
                    <a:lstStyle/>
                    <a:p>
                      <a:pPr algn="ctr"/>
                      <a:r>
                        <a:rPr lang="zh-CN" altLang="en-US" sz="1600" b="0" i="0" dirty="0">
                          <a:solidFill>
                            <a:schemeClr val="tx1"/>
                          </a:solidFill>
                          <a:latin typeface="Heiti SC Light" panose="02000000000000000000" pitchFamily="2" charset="-128"/>
                          <a:ea typeface="Heiti SC Light" panose="02000000000000000000" pitchFamily="2" charset="-128"/>
                        </a:rPr>
                        <a:t>重定向</a:t>
                      </a: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70C0">
                        <a:alpha val="17000"/>
                      </a:srgbClr>
                    </a:solidFill>
                  </a:tcPr>
                </a:tc>
                <a:tc>
                  <a:txBody>
                    <a:bodyPr/>
                    <a:lstStyle/>
                    <a:p>
                      <a:pPr algn="ctr"/>
                      <a:r>
                        <a:rPr lang="en-US" altLang="zh-CN" sz="1600" b="0" i="0" kern="1200" dirty="0">
                          <a:solidFill>
                            <a:schemeClr val="tx1"/>
                          </a:solidFill>
                          <a:latin typeface="Heiti SC Light" panose="02000000000000000000" pitchFamily="2" charset="-128"/>
                          <a:ea typeface="Heiti SC Light" panose="02000000000000000000" pitchFamily="2" charset="-128"/>
                          <a:cs typeface="+mn-cs"/>
                        </a:rPr>
                        <a:t>3.03%</a:t>
                      </a:r>
                      <a:endParaRPr lang="zh-CN" altLang="en-US" sz="1600" b="0" i="0" kern="1200" dirty="0">
                        <a:solidFill>
                          <a:schemeClr val="tx1"/>
                        </a:solidFill>
                        <a:latin typeface="Heiti SC Light" panose="02000000000000000000" pitchFamily="2" charset="-128"/>
                        <a:ea typeface="Heiti SC Light" panose="02000000000000000000" pitchFamily="2" charset="-128"/>
                        <a:cs typeface="+mn-cs"/>
                      </a:endParaRP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70C0">
                        <a:alpha val="17000"/>
                      </a:srgbClr>
                    </a:solidFill>
                  </a:tcPr>
                </a:tc>
                <a:tc>
                  <a:txBody>
                    <a:bodyPr/>
                    <a:lstStyle/>
                    <a:p>
                      <a:pPr algn="ctr"/>
                      <a:r>
                        <a:rPr lang="en-US" altLang="zh-CN" sz="1600" b="0" i="0" kern="1200" dirty="0">
                          <a:solidFill>
                            <a:schemeClr val="tx1"/>
                          </a:solidFill>
                          <a:latin typeface="Heiti SC Light" panose="02000000000000000000" pitchFamily="2" charset="-128"/>
                          <a:ea typeface="Heiti SC Light" panose="02000000000000000000" pitchFamily="2" charset="-128"/>
                          <a:cs typeface="+mn-cs"/>
                        </a:rPr>
                        <a:t>3.29%</a:t>
                      </a:r>
                      <a:endParaRPr lang="zh-CN" altLang="en-US" sz="1600" b="0" i="0" kern="1200" dirty="0">
                        <a:solidFill>
                          <a:schemeClr val="tx1"/>
                        </a:solidFill>
                        <a:latin typeface="Heiti SC Light" panose="02000000000000000000" pitchFamily="2" charset="-128"/>
                        <a:ea typeface="Heiti SC Light" panose="02000000000000000000" pitchFamily="2" charset="-128"/>
                        <a:cs typeface="+mn-cs"/>
                      </a:endParaRP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70C0">
                        <a:alpha val="17000"/>
                      </a:srgbClr>
                    </a:solidFill>
                  </a:tcPr>
                </a:tc>
                <a:tc>
                  <a:txBody>
                    <a:bodyPr/>
                    <a:lstStyle/>
                    <a:p>
                      <a:pPr algn="ctr"/>
                      <a:r>
                        <a:rPr lang="en-US" altLang="zh-CN" sz="1600" b="0" i="0" dirty="0">
                          <a:solidFill>
                            <a:schemeClr val="tx1"/>
                          </a:solidFill>
                          <a:latin typeface="Heiti SC Light" panose="02000000000000000000" pitchFamily="2" charset="-128"/>
                          <a:ea typeface="Heiti SC Light" panose="02000000000000000000" pitchFamily="2" charset="-128"/>
                        </a:rPr>
                        <a:t>2.08%</a:t>
                      </a:r>
                      <a:endParaRPr lang="zh-CN" altLang="en-US" sz="1600" b="0" i="0" dirty="0">
                        <a:solidFill>
                          <a:schemeClr val="tx1"/>
                        </a:solidFill>
                        <a:latin typeface="Heiti SC Light" panose="02000000000000000000" pitchFamily="2" charset="-128"/>
                        <a:ea typeface="Heiti SC Light" panose="02000000000000000000" pitchFamily="2" charset="-128"/>
                      </a:endParaRP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70C0">
                        <a:alpha val="17000"/>
                      </a:srgbClr>
                    </a:solidFill>
                  </a:tcPr>
                </a:tc>
                <a:extLst>
                  <a:ext uri="{0D108BD9-81ED-4DB2-BD59-A6C34878D82A}">
                    <a16:rowId xmlns:a16="http://schemas.microsoft.com/office/drawing/2014/main" val="125200219"/>
                  </a:ext>
                </a:extLst>
              </a:tr>
            </a:tbl>
          </a:graphicData>
        </a:graphic>
      </p:graphicFrame>
      <p:graphicFrame>
        <p:nvGraphicFramePr>
          <p:cNvPr id="33" name="表格 32">
            <a:extLst>
              <a:ext uri="{FF2B5EF4-FFF2-40B4-BE49-F238E27FC236}">
                <a16:creationId xmlns:a16="http://schemas.microsoft.com/office/drawing/2014/main" id="{01E229DE-9A95-6C4A-8E0A-63945DE76B00}"/>
              </a:ext>
            </a:extLst>
          </p:cNvPr>
          <p:cNvGraphicFramePr>
            <a:graphicFrameLocks noGrp="1"/>
          </p:cNvGraphicFramePr>
          <p:nvPr>
            <p:extLst/>
          </p:nvPr>
        </p:nvGraphicFramePr>
        <p:xfrm>
          <a:off x="9415520" y="1790185"/>
          <a:ext cx="5760398" cy="2729940"/>
        </p:xfrm>
        <a:graphic>
          <a:graphicData uri="http://schemas.openxmlformats.org/drawingml/2006/table">
            <a:tbl>
              <a:tblPr/>
              <a:tblGrid>
                <a:gridCol w="1595549">
                  <a:extLst>
                    <a:ext uri="{9D8B030D-6E8A-4147-A177-3AD203B41FA5}">
                      <a16:colId xmlns:a16="http://schemas.microsoft.com/office/drawing/2014/main" val="3194397408"/>
                    </a:ext>
                  </a:extLst>
                </a:gridCol>
                <a:gridCol w="4164849">
                  <a:extLst>
                    <a:ext uri="{9D8B030D-6E8A-4147-A177-3AD203B41FA5}">
                      <a16:colId xmlns:a16="http://schemas.microsoft.com/office/drawing/2014/main" val="298944117"/>
                    </a:ext>
                  </a:extLst>
                </a:gridCol>
              </a:tblGrid>
              <a:tr h="275528">
                <a:tc>
                  <a:txBody>
                    <a:bodyPr/>
                    <a:lstStyle/>
                    <a:p>
                      <a:pPr algn="ctr" fontAlgn="base"/>
                      <a:r>
                        <a:rPr lang="zh-CN" altLang="en-US" sz="1000" dirty="0">
                          <a:solidFill>
                            <a:srgbClr val="FFFFFF"/>
                          </a:solidFill>
                          <a:effectLst/>
                          <a:latin typeface="Heiti SC Medium" pitchFamily="2" charset="-128"/>
                          <a:ea typeface="Heiti SC Medium" pitchFamily="2" charset="-128"/>
                        </a:rPr>
                        <a:t>消息</a:t>
                      </a:r>
                      <a:r>
                        <a:rPr lang="en-US" altLang="zh-CN" sz="1000" dirty="0">
                          <a:solidFill>
                            <a:srgbClr val="FFFFFF"/>
                          </a:solidFill>
                          <a:effectLst/>
                          <a:latin typeface="Heiti SC Medium" pitchFamily="2" charset="-128"/>
                          <a:ea typeface="Heiti SC Medium" pitchFamily="2" charset="-128"/>
                        </a:rPr>
                        <a:t>:</a:t>
                      </a:r>
                    </a:p>
                  </a:txBody>
                  <a:tcPr marL="47911" marR="119777" marT="39926" marB="39926"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3F3F3F"/>
                    </a:solidFill>
                  </a:tcPr>
                </a:tc>
                <a:tc>
                  <a:txBody>
                    <a:bodyPr/>
                    <a:lstStyle/>
                    <a:p>
                      <a:pPr algn="ctr" fontAlgn="base"/>
                      <a:r>
                        <a:rPr lang="zh-CN" altLang="en-US" sz="1000" dirty="0">
                          <a:solidFill>
                            <a:srgbClr val="FFFFFF"/>
                          </a:solidFill>
                          <a:effectLst/>
                          <a:latin typeface="Heiti SC Medium" pitchFamily="2" charset="-128"/>
                          <a:ea typeface="Heiti SC Medium" pitchFamily="2" charset="-128"/>
                        </a:rPr>
                        <a:t>描述</a:t>
                      </a:r>
                      <a:endParaRPr lang="en-US" altLang="zh-CN" sz="1000" dirty="0">
                        <a:solidFill>
                          <a:srgbClr val="FFFFFF"/>
                        </a:solidFill>
                        <a:effectLst/>
                        <a:latin typeface="Heiti SC Medium" pitchFamily="2" charset="-128"/>
                        <a:ea typeface="Heiti SC Medium" pitchFamily="2" charset="-128"/>
                      </a:endParaRPr>
                    </a:p>
                  </a:txBody>
                  <a:tcPr marL="47911" marR="119777" marT="39926" marB="39926"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3F3F3F"/>
                    </a:solidFill>
                  </a:tcPr>
                </a:tc>
                <a:extLst>
                  <a:ext uri="{0D108BD9-81ED-4DB2-BD59-A6C34878D82A}">
                    <a16:rowId xmlns:a16="http://schemas.microsoft.com/office/drawing/2014/main" val="450857493"/>
                  </a:ext>
                </a:extLst>
              </a:tr>
              <a:tr h="275528">
                <a:tc>
                  <a:txBody>
                    <a:bodyPr/>
                    <a:lstStyle/>
                    <a:p>
                      <a:pPr algn="ctr" fontAlgn="t"/>
                      <a:r>
                        <a:rPr lang="en" sz="1000" kern="1200" dirty="0">
                          <a:solidFill>
                            <a:schemeClr val="tx1"/>
                          </a:solidFill>
                          <a:effectLst/>
                          <a:latin typeface="Heiti SC Medium" pitchFamily="2" charset="-128"/>
                          <a:ea typeface="Heiti SC Medium" pitchFamily="2" charset="-128"/>
                          <a:cs typeface="+mn-cs"/>
                        </a:rPr>
                        <a:t>300 Multiple Choices</a:t>
                      </a:r>
                    </a:p>
                  </a:txBody>
                  <a:tcPr marL="47911" marR="119777" marT="47911" marB="47911"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t"/>
                      <a:r>
                        <a:rPr lang="zh-CN" altLang="en-US" sz="1000" kern="1200" dirty="0">
                          <a:solidFill>
                            <a:schemeClr val="tx1"/>
                          </a:solidFill>
                          <a:effectLst/>
                          <a:latin typeface="Heiti SC Medium" pitchFamily="2" charset="-128"/>
                          <a:ea typeface="Heiti SC Medium" pitchFamily="2" charset="-128"/>
                          <a:cs typeface="+mn-cs"/>
                        </a:rPr>
                        <a:t>多重选择链接列表。用户可以选择某链接到达目的地。</a:t>
                      </a:r>
                    </a:p>
                  </a:txBody>
                  <a:tcPr marL="47911" marR="119777" marT="47911" marB="47911"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316857739"/>
                  </a:ext>
                </a:extLst>
              </a:tr>
              <a:tr h="275528">
                <a:tc>
                  <a:txBody>
                    <a:bodyPr/>
                    <a:lstStyle/>
                    <a:p>
                      <a:pPr algn="ctr" fontAlgn="t"/>
                      <a:r>
                        <a:rPr lang="en" sz="1000" kern="1200" dirty="0">
                          <a:solidFill>
                            <a:schemeClr val="tx1"/>
                          </a:solidFill>
                          <a:effectLst/>
                          <a:latin typeface="Heiti SC Medium" pitchFamily="2" charset="-128"/>
                          <a:ea typeface="Heiti SC Medium" pitchFamily="2" charset="-128"/>
                          <a:cs typeface="+mn-cs"/>
                        </a:rPr>
                        <a:t>301 Moved Permanently</a:t>
                      </a:r>
                    </a:p>
                  </a:txBody>
                  <a:tcPr marL="47911" marR="119777" marT="47911" marB="47911"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p>
                      <a:pPr algn="ctr" fontAlgn="t"/>
                      <a:r>
                        <a:rPr lang="zh-CN" altLang="en-US" sz="1000" kern="1200" dirty="0">
                          <a:solidFill>
                            <a:schemeClr val="tx1"/>
                          </a:solidFill>
                          <a:effectLst/>
                          <a:latin typeface="Heiti SC Medium" pitchFamily="2" charset="-128"/>
                          <a:ea typeface="Heiti SC Medium" pitchFamily="2" charset="-128"/>
                          <a:cs typeface="+mn-cs"/>
                        </a:rPr>
                        <a:t>所请求的页面已经转移至新的</a:t>
                      </a:r>
                      <a:r>
                        <a:rPr lang="en-US" altLang="zh-CN" sz="1000" kern="1200" dirty="0" err="1">
                          <a:solidFill>
                            <a:schemeClr val="tx1"/>
                          </a:solidFill>
                          <a:effectLst/>
                          <a:latin typeface="Heiti SC Medium" pitchFamily="2" charset="-128"/>
                          <a:ea typeface="Heiti SC Medium" pitchFamily="2" charset="-128"/>
                          <a:cs typeface="+mn-cs"/>
                        </a:rPr>
                        <a:t>url</a:t>
                      </a:r>
                      <a:r>
                        <a:rPr lang="zh-CN" altLang="en-US" sz="1000" kern="1200" dirty="0">
                          <a:solidFill>
                            <a:schemeClr val="tx1"/>
                          </a:solidFill>
                          <a:effectLst/>
                          <a:latin typeface="Heiti SC Medium" pitchFamily="2" charset="-128"/>
                          <a:ea typeface="Heiti SC Medium" pitchFamily="2" charset="-128"/>
                          <a:cs typeface="+mn-cs"/>
                        </a:rPr>
                        <a:t>。</a:t>
                      </a:r>
                    </a:p>
                  </a:txBody>
                  <a:tcPr marL="47911" marR="119777" marT="47911" marB="47911"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extLst>
                  <a:ext uri="{0D108BD9-81ED-4DB2-BD59-A6C34878D82A}">
                    <a16:rowId xmlns:a16="http://schemas.microsoft.com/office/drawing/2014/main" val="3214248302"/>
                  </a:ext>
                </a:extLst>
              </a:tr>
              <a:tr h="275528">
                <a:tc>
                  <a:txBody>
                    <a:bodyPr/>
                    <a:lstStyle/>
                    <a:p>
                      <a:pPr algn="ctr" fontAlgn="t"/>
                      <a:r>
                        <a:rPr lang="en" sz="1000" kern="1200" dirty="0">
                          <a:solidFill>
                            <a:schemeClr val="tx1"/>
                          </a:solidFill>
                          <a:effectLst/>
                          <a:latin typeface="Heiti SC Medium" pitchFamily="2" charset="-128"/>
                          <a:ea typeface="Heiti SC Medium" pitchFamily="2" charset="-128"/>
                          <a:cs typeface="+mn-cs"/>
                        </a:rPr>
                        <a:t>302 Found</a:t>
                      </a:r>
                    </a:p>
                  </a:txBody>
                  <a:tcPr marL="47911" marR="119777" marT="47911" marB="47911"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t"/>
                      <a:r>
                        <a:rPr lang="zh-CN" altLang="en-US" sz="1000" kern="1200" dirty="0">
                          <a:solidFill>
                            <a:schemeClr val="tx1"/>
                          </a:solidFill>
                          <a:effectLst/>
                          <a:latin typeface="Heiti SC Medium" pitchFamily="2" charset="-128"/>
                          <a:ea typeface="Heiti SC Medium" pitchFamily="2" charset="-128"/>
                          <a:cs typeface="+mn-cs"/>
                        </a:rPr>
                        <a:t>所请求的页面已经临时转移至新的</a:t>
                      </a:r>
                      <a:r>
                        <a:rPr lang="en-US" altLang="zh-CN" sz="1000" kern="1200" dirty="0" err="1">
                          <a:solidFill>
                            <a:schemeClr val="tx1"/>
                          </a:solidFill>
                          <a:effectLst/>
                          <a:latin typeface="Heiti SC Medium" pitchFamily="2" charset="-128"/>
                          <a:ea typeface="Heiti SC Medium" pitchFamily="2" charset="-128"/>
                          <a:cs typeface="+mn-cs"/>
                        </a:rPr>
                        <a:t>url</a:t>
                      </a:r>
                      <a:r>
                        <a:rPr lang="zh-CN" altLang="en-US" sz="1000" kern="1200" dirty="0">
                          <a:solidFill>
                            <a:schemeClr val="tx1"/>
                          </a:solidFill>
                          <a:effectLst/>
                          <a:latin typeface="Heiti SC Medium" pitchFamily="2" charset="-128"/>
                          <a:ea typeface="Heiti SC Medium" pitchFamily="2" charset="-128"/>
                          <a:cs typeface="+mn-cs"/>
                        </a:rPr>
                        <a:t>。</a:t>
                      </a:r>
                    </a:p>
                  </a:txBody>
                  <a:tcPr marL="47911" marR="119777" marT="47911" marB="47911"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4047366907"/>
                  </a:ext>
                </a:extLst>
              </a:tr>
              <a:tr h="275528">
                <a:tc>
                  <a:txBody>
                    <a:bodyPr/>
                    <a:lstStyle/>
                    <a:p>
                      <a:pPr algn="ctr" fontAlgn="t"/>
                      <a:r>
                        <a:rPr lang="en" sz="1000" kern="1200" dirty="0">
                          <a:solidFill>
                            <a:schemeClr val="tx1"/>
                          </a:solidFill>
                          <a:effectLst/>
                          <a:latin typeface="Heiti SC Medium" pitchFamily="2" charset="-128"/>
                          <a:ea typeface="Heiti SC Medium" pitchFamily="2" charset="-128"/>
                          <a:cs typeface="+mn-cs"/>
                        </a:rPr>
                        <a:t>303 See Other</a:t>
                      </a:r>
                    </a:p>
                  </a:txBody>
                  <a:tcPr marL="47911" marR="119777" marT="47911" marB="47911"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p>
                      <a:pPr algn="ctr" fontAlgn="t"/>
                      <a:r>
                        <a:rPr lang="zh-CN" altLang="en-US" sz="1000" kern="1200" dirty="0">
                          <a:solidFill>
                            <a:schemeClr val="tx1"/>
                          </a:solidFill>
                          <a:effectLst/>
                          <a:latin typeface="Heiti SC Medium" pitchFamily="2" charset="-128"/>
                          <a:ea typeface="Heiti SC Medium" pitchFamily="2" charset="-128"/>
                          <a:cs typeface="+mn-cs"/>
                        </a:rPr>
                        <a:t>所请求的页面可在别的</a:t>
                      </a:r>
                      <a:r>
                        <a:rPr lang="en-US" altLang="zh-CN" sz="1000" kern="1200" dirty="0" err="1">
                          <a:solidFill>
                            <a:schemeClr val="tx1"/>
                          </a:solidFill>
                          <a:effectLst/>
                          <a:latin typeface="Heiti SC Medium" pitchFamily="2" charset="-128"/>
                          <a:ea typeface="Heiti SC Medium" pitchFamily="2" charset="-128"/>
                          <a:cs typeface="+mn-cs"/>
                        </a:rPr>
                        <a:t>url</a:t>
                      </a:r>
                      <a:r>
                        <a:rPr lang="zh-CN" altLang="en-US" sz="1000" kern="1200" dirty="0">
                          <a:solidFill>
                            <a:schemeClr val="tx1"/>
                          </a:solidFill>
                          <a:effectLst/>
                          <a:latin typeface="Heiti SC Medium" pitchFamily="2" charset="-128"/>
                          <a:ea typeface="Heiti SC Medium" pitchFamily="2" charset="-128"/>
                          <a:cs typeface="+mn-cs"/>
                        </a:rPr>
                        <a:t>下被找到。</a:t>
                      </a:r>
                    </a:p>
                  </a:txBody>
                  <a:tcPr marL="47911" marR="119777" marT="47911" marB="47911"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extLst>
                  <a:ext uri="{0D108BD9-81ED-4DB2-BD59-A6C34878D82A}">
                    <a16:rowId xmlns:a16="http://schemas.microsoft.com/office/drawing/2014/main" val="598213750"/>
                  </a:ext>
                </a:extLst>
              </a:tr>
              <a:tr h="275528">
                <a:tc>
                  <a:txBody>
                    <a:bodyPr/>
                    <a:lstStyle/>
                    <a:p>
                      <a:pPr algn="ctr" fontAlgn="t"/>
                      <a:r>
                        <a:rPr lang="en" sz="1000" kern="1200" dirty="0">
                          <a:solidFill>
                            <a:schemeClr val="tx1"/>
                          </a:solidFill>
                          <a:effectLst/>
                          <a:latin typeface="Heiti SC Medium" pitchFamily="2" charset="-128"/>
                          <a:ea typeface="Heiti SC Medium" pitchFamily="2" charset="-128"/>
                          <a:cs typeface="+mn-cs"/>
                        </a:rPr>
                        <a:t>304 Not Modified</a:t>
                      </a:r>
                    </a:p>
                  </a:txBody>
                  <a:tcPr marL="47911" marR="119777" marT="47911" marB="47911"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t"/>
                      <a:r>
                        <a:rPr lang="zh-CN" altLang="en-US" sz="1000" kern="1200" dirty="0">
                          <a:solidFill>
                            <a:schemeClr val="tx1"/>
                          </a:solidFill>
                          <a:effectLst/>
                          <a:latin typeface="Heiti SC Medium" pitchFamily="2" charset="-128"/>
                          <a:ea typeface="Heiti SC Medium" pitchFamily="2" charset="-128"/>
                          <a:cs typeface="+mn-cs"/>
                        </a:rPr>
                        <a:t>未按预期修改文档。服务器告诉客户，原来缓冲的文档还可以继续使用。</a:t>
                      </a:r>
                    </a:p>
                  </a:txBody>
                  <a:tcPr marL="47911" marR="119777" marT="47911" marB="47911"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153718028"/>
                  </a:ext>
                </a:extLst>
              </a:tr>
              <a:tr h="275528">
                <a:tc>
                  <a:txBody>
                    <a:bodyPr/>
                    <a:lstStyle/>
                    <a:p>
                      <a:pPr algn="ctr" fontAlgn="t"/>
                      <a:r>
                        <a:rPr lang="en" sz="1000" kern="1200" dirty="0">
                          <a:solidFill>
                            <a:schemeClr val="tx1"/>
                          </a:solidFill>
                          <a:effectLst/>
                          <a:latin typeface="Heiti SC Medium" pitchFamily="2" charset="-128"/>
                          <a:ea typeface="Heiti SC Medium" pitchFamily="2" charset="-128"/>
                          <a:cs typeface="+mn-cs"/>
                        </a:rPr>
                        <a:t>305 Use Proxy</a:t>
                      </a:r>
                    </a:p>
                  </a:txBody>
                  <a:tcPr marL="47911" marR="119777" marT="47911" marB="47911"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p>
                      <a:pPr algn="ctr" fontAlgn="t"/>
                      <a:r>
                        <a:rPr lang="zh-CN" altLang="en-US" sz="1000" kern="1200" dirty="0">
                          <a:solidFill>
                            <a:schemeClr val="tx1"/>
                          </a:solidFill>
                          <a:effectLst/>
                          <a:latin typeface="Heiti SC Medium" pitchFamily="2" charset="-128"/>
                          <a:ea typeface="Heiti SC Medium" pitchFamily="2" charset="-128"/>
                          <a:cs typeface="+mn-cs"/>
                        </a:rPr>
                        <a:t>客户请求的文档应该通过</a:t>
                      </a:r>
                      <a:r>
                        <a:rPr lang="en-US" altLang="zh-CN" sz="1000" kern="1200" dirty="0">
                          <a:solidFill>
                            <a:schemeClr val="tx1"/>
                          </a:solidFill>
                          <a:effectLst/>
                          <a:latin typeface="Heiti SC Medium" pitchFamily="2" charset="-128"/>
                          <a:ea typeface="Heiti SC Medium" pitchFamily="2" charset="-128"/>
                          <a:cs typeface="+mn-cs"/>
                        </a:rPr>
                        <a:t>Location</a:t>
                      </a:r>
                      <a:r>
                        <a:rPr lang="zh-CN" altLang="en-US" sz="1000" kern="1200" dirty="0">
                          <a:solidFill>
                            <a:schemeClr val="tx1"/>
                          </a:solidFill>
                          <a:effectLst/>
                          <a:latin typeface="Heiti SC Medium" pitchFamily="2" charset="-128"/>
                          <a:ea typeface="Heiti SC Medium" pitchFamily="2" charset="-128"/>
                          <a:cs typeface="+mn-cs"/>
                        </a:rPr>
                        <a:t>头所指明的代理服务器提取。</a:t>
                      </a:r>
                    </a:p>
                  </a:txBody>
                  <a:tcPr marL="47911" marR="119777" marT="47911" marB="47911"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extLst>
                  <a:ext uri="{0D108BD9-81ED-4DB2-BD59-A6C34878D82A}">
                    <a16:rowId xmlns:a16="http://schemas.microsoft.com/office/drawing/2014/main" val="4050912108"/>
                  </a:ext>
                </a:extLst>
              </a:tr>
              <a:tr h="275528">
                <a:tc>
                  <a:txBody>
                    <a:bodyPr/>
                    <a:lstStyle/>
                    <a:p>
                      <a:pPr algn="ctr" fontAlgn="t"/>
                      <a:r>
                        <a:rPr lang="en" sz="1000" kern="1200" dirty="0">
                          <a:solidFill>
                            <a:schemeClr val="tx1"/>
                          </a:solidFill>
                          <a:effectLst/>
                          <a:latin typeface="Heiti SC Medium" pitchFamily="2" charset="-128"/>
                          <a:ea typeface="Heiti SC Medium" pitchFamily="2" charset="-128"/>
                          <a:cs typeface="+mn-cs"/>
                        </a:rPr>
                        <a:t>306 Unused</a:t>
                      </a:r>
                    </a:p>
                  </a:txBody>
                  <a:tcPr marL="47911" marR="119777" marT="47911" marB="47911"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t"/>
                      <a:r>
                        <a:rPr lang="zh-CN" altLang="en-US" sz="1000" kern="1200" dirty="0">
                          <a:solidFill>
                            <a:schemeClr val="tx1"/>
                          </a:solidFill>
                          <a:effectLst/>
                          <a:latin typeface="Heiti SC Medium" pitchFamily="2" charset="-128"/>
                          <a:ea typeface="Heiti SC Medium" pitchFamily="2" charset="-128"/>
                          <a:cs typeface="+mn-cs"/>
                        </a:rPr>
                        <a:t>此代码被用于前一版本。目前已不再使用，但是代码依然被保留。</a:t>
                      </a:r>
                    </a:p>
                  </a:txBody>
                  <a:tcPr marL="47911" marR="119777" marT="47911" marB="47911"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855723991"/>
                  </a:ext>
                </a:extLst>
              </a:tr>
              <a:tr h="275528">
                <a:tc>
                  <a:txBody>
                    <a:bodyPr/>
                    <a:lstStyle/>
                    <a:p>
                      <a:pPr algn="ctr" fontAlgn="t"/>
                      <a:r>
                        <a:rPr lang="en" sz="1000" kern="1200" dirty="0">
                          <a:solidFill>
                            <a:schemeClr val="tx1"/>
                          </a:solidFill>
                          <a:effectLst/>
                          <a:latin typeface="Heiti SC Medium" pitchFamily="2" charset="-128"/>
                          <a:ea typeface="Heiti SC Medium" pitchFamily="2" charset="-128"/>
                          <a:cs typeface="+mn-cs"/>
                        </a:rPr>
                        <a:t>307 Temporary Redirect</a:t>
                      </a:r>
                    </a:p>
                  </a:txBody>
                  <a:tcPr marL="47911" marR="119777" marT="47911" marB="47911"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p>
                      <a:pPr algn="ctr" fontAlgn="t"/>
                      <a:r>
                        <a:rPr lang="zh-CN" altLang="en-US" sz="1000" kern="1200" dirty="0">
                          <a:solidFill>
                            <a:schemeClr val="tx1"/>
                          </a:solidFill>
                          <a:effectLst/>
                          <a:latin typeface="Heiti SC Medium" pitchFamily="2" charset="-128"/>
                          <a:ea typeface="Heiti SC Medium" pitchFamily="2" charset="-128"/>
                          <a:cs typeface="+mn-cs"/>
                        </a:rPr>
                        <a:t>被请求的页面已经临时移至新的</a:t>
                      </a:r>
                      <a:r>
                        <a:rPr lang="en-US" altLang="zh-CN" sz="1000" kern="1200" dirty="0" err="1">
                          <a:solidFill>
                            <a:schemeClr val="tx1"/>
                          </a:solidFill>
                          <a:effectLst/>
                          <a:latin typeface="Heiti SC Medium" pitchFamily="2" charset="-128"/>
                          <a:ea typeface="Heiti SC Medium" pitchFamily="2" charset="-128"/>
                          <a:cs typeface="+mn-cs"/>
                        </a:rPr>
                        <a:t>url</a:t>
                      </a:r>
                      <a:endParaRPr lang="zh-CN" altLang="en-US" sz="1000" kern="1200" dirty="0">
                        <a:solidFill>
                          <a:schemeClr val="tx1"/>
                        </a:solidFill>
                        <a:effectLst/>
                        <a:latin typeface="Heiti SC Medium" pitchFamily="2" charset="-128"/>
                        <a:ea typeface="Heiti SC Medium" pitchFamily="2" charset="-128"/>
                        <a:cs typeface="+mn-cs"/>
                      </a:endParaRPr>
                    </a:p>
                  </a:txBody>
                  <a:tcPr marL="47911" marR="119777" marT="47911" marB="47911"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5F5F5"/>
                    </a:solidFill>
                  </a:tcPr>
                </a:tc>
                <a:extLst>
                  <a:ext uri="{0D108BD9-81ED-4DB2-BD59-A6C34878D82A}">
                    <a16:rowId xmlns:a16="http://schemas.microsoft.com/office/drawing/2014/main" val="2658756778"/>
                  </a:ext>
                </a:extLst>
              </a:tr>
            </a:tbl>
          </a:graphicData>
        </a:graphic>
      </p:graphicFrame>
      <p:graphicFrame>
        <p:nvGraphicFramePr>
          <p:cNvPr id="23" name="表格 22">
            <a:extLst>
              <a:ext uri="{FF2B5EF4-FFF2-40B4-BE49-F238E27FC236}">
                <a16:creationId xmlns:a16="http://schemas.microsoft.com/office/drawing/2014/main" id="{56D83CB1-6652-9F4C-98BE-B4B68FF69EE0}"/>
              </a:ext>
            </a:extLst>
          </p:cNvPr>
          <p:cNvGraphicFramePr>
            <a:graphicFrameLocks noGrp="1"/>
          </p:cNvGraphicFramePr>
          <p:nvPr>
            <p:extLst>
              <p:ext uri="{D42A27DB-BD31-4B8C-83A1-F6EECF244321}">
                <p14:modId xmlns:p14="http://schemas.microsoft.com/office/powerpoint/2010/main" val="3267219358"/>
              </p:ext>
            </p:extLst>
          </p:nvPr>
        </p:nvGraphicFramePr>
        <p:xfrm>
          <a:off x="1331775" y="5157120"/>
          <a:ext cx="6552456" cy="1112520"/>
        </p:xfrm>
        <a:graphic>
          <a:graphicData uri="http://schemas.openxmlformats.org/drawingml/2006/table">
            <a:tbl>
              <a:tblPr firstRow="1" bandRow="1">
                <a:tableStyleId>{5C22544A-7EE6-4342-B048-85BDC9FD1C3A}</a:tableStyleId>
              </a:tblPr>
              <a:tblGrid>
                <a:gridCol w="1638114">
                  <a:extLst>
                    <a:ext uri="{9D8B030D-6E8A-4147-A177-3AD203B41FA5}">
                      <a16:colId xmlns:a16="http://schemas.microsoft.com/office/drawing/2014/main" val="3099745906"/>
                    </a:ext>
                  </a:extLst>
                </a:gridCol>
                <a:gridCol w="1638114">
                  <a:extLst>
                    <a:ext uri="{9D8B030D-6E8A-4147-A177-3AD203B41FA5}">
                      <a16:colId xmlns:a16="http://schemas.microsoft.com/office/drawing/2014/main" val="4096475125"/>
                    </a:ext>
                  </a:extLst>
                </a:gridCol>
                <a:gridCol w="1638114">
                  <a:extLst>
                    <a:ext uri="{9D8B030D-6E8A-4147-A177-3AD203B41FA5}">
                      <a16:colId xmlns:a16="http://schemas.microsoft.com/office/drawing/2014/main" val="1403271881"/>
                    </a:ext>
                  </a:extLst>
                </a:gridCol>
                <a:gridCol w="1638114">
                  <a:extLst>
                    <a:ext uri="{9D8B030D-6E8A-4147-A177-3AD203B41FA5}">
                      <a16:colId xmlns:a16="http://schemas.microsoft.com/office/drawing/2014/main" val="2728149761"/>
                    </a:ext>
                  </a:extLst>
                </a:gridCol>
              </a:tblGrid>
              <a:tr h="370840">
                <a:tc>
                  <a:txBody>
                    <a:bodyPr/>
                    <a:lstStyle/>
                    <a:p>
                      <a:pPr algn="ctr"/>
                      <a:r>
                        <a:rPr lang="zh-CN" altLang="en-US" sz="1600" b="0" i="0" dirty="0">
                          <a:solidFill>
                            <a:schemeClr val="tx1"/>
                          </a:solidFill>
                          <a:latin typeface="Heiti SC Light" panose="02000000000000000000" pitchFamily="2" charset="-128"/>
                          <a:ea typeface="Heiti SC Light" panose="02000000000000000000" pitchFamily="2" charset="-128"/>
                        </a:rPr>
                        <a:t>关联占比</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70C0">
                        <a:alpha val="23000"/>
                      </a:srgbClr>
                    </a:solidFill>
                  </a:tcPr>
                </a:tc>
                <a:tc>
                  <a:txBody>
                    <a:bodyPr/>
                    <a:lstStyle/>
                    <a:p>
                      <a:pPr algn="ctr"/>
                      <a:r>
                        <a:rPr lang="en-US" altLang="zh-CN" sz="1600" b="0" i="0" kern="0" dirty="0">
                          <a:solidFill>
                            <a:schemeClr val="tx1"/>
                          </a:solidFill>
                          <a:latin typeface="Heiti SC Light" panose="02000000000000000000" pitchFamily="2" charset="-128"/>
                          <a:ea typeface="Heiti SC Light" panose="02000000000000000000" pitchFamily="2" charset="-128"/>
                          <a:sym typeface="宋体" panose="02010600030101010101" pitchFamily="2" charset="-122"/>
                        </a:rPr>
                        <a:t>Alexa</a:t>
                      </a:r>
                      <a:r>
                        <a:rPr lang="zh-CN" altLang="en-US" sz="1600" b="0" i="0" kern="0" dirty="0">
                          <a:solidFill>
                            <a:schemeClr val="tx1"/>
                          </a:solidFill>
                          <a:latin typeface="Heiti SC Light" panose="02000000000000000000" pitchFamily="2" charset="-128"/>
                          <a:ea typeface="Heiti SC Light" panose="02000000000000000000" pitchFamily="2" charset="-128"/>
                          <a:sym typeface="宋体" panose="02010600030101010101" pitchFamily="2" charset="-122"/>
                        </a:rPr>
                        <a:t> </a:t>
                      </a:r>
                      <a:r>
                        <a:rPr lang="en-US" altLang="zh-CN" sz="1600" b="0" i="0" kern="0" dirty="0">
                          <a:solidFill>
                            <a:schemeClr val="tx1"/>
                          </a:solidFill>
                          <a:latin typeface="Heiti SC Light" panose="02000000000000000000" pitchFamily="2" charset="-128"/>
                          <a:ea typeface="Heiti SC Light" panose="02000000000000000000" pitchFamily="2" charset="-128"/>
                          <a:sym typeface="宋体" panose="02010600030101010101" pitchFamily="2" charset="-122"/>
                        </a:rPr>
                        <a:t>top1000</a:t>
                      </a:r>
                      <a:endParaRPr lang="zh-CN" altLang="en-US" sz="1600" b="0" i="0" dirty="0">
                        <a:solidFill>
                          <a:schemeClr val="tx1"/>
                        </a:solidFill>
                        <a:latin typeface="Heiti SC Light" panose="02000000000000000000" pitchFamily="2" charset="-128"/>
                        <a:ea typeface="Heiti SC Light" panose="02000000000000000000" pitchFamily="2" charset="-128"/>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70C0">
                        <a:alpha val="23000"/>
                      </a:srgbClr>
                    </a:solidFill>
                  </a:tcPr>
                </a:tc>
                <a:tc>
                  <a:txBody>
                    <a:bodyPr/>
                    <a:lstStyle/>
                    <a:p>
                      <a:pPr algn="ctr"/>
                      <a:r>
                        <a:rPr lang="en-US" altLang="zh-CN" sz="1600" b="0" i="0" kern="0" dirty="0">
                          <a:solidFill>
                            <a:schemeClr val="tx1"/>
                          </a:solidFill>
                          <a:latin typeface="Heiti SC Light" panose="02000000000000000000" pitchFamily="2" charset="-128"/>
                          <a:ea typeface="Heiti SC Light" panose="02000000000000000000" pitchFamily="2" charset="-128"/>
                          <a:sym typeface="宋体" panose="02010600030101010101" pitchFamily="2" charset="-122"/>
                        </a:rPr>
                        <a:t>Video</a:t>
                      </a:r>
                      <a:r>
                        <a:rPr lang="zh-CN" altLang="en-US" sz="1600" b="0" i="0" kern="0" dirty="0">
                          <a:solidFill>
                            <a:schemeClr val="tx1"/>
                          </a:solidFill>
                          <a:latin typeface="Heiti SC Light" panose="02000000000000000000" pitchFamily="2" charset="-128"/>
                          <a:ea typeface="Heiti SC Light" panose="02000000000000000000" pitchFamily="2" charset="-128"/>
                          <a:sym typeface="宋体" panose="02010600030101010101" pitchFamily="2" charset="-122"/>
                        </a:rPr>
                        <a:t> </a:t>
                      </a:r>
                      <a:r>
                        <a:rPr lang="en-US" altLang="zh-CN" sz="1600" b="0" i="0" kern="0" dirty="0">
                          <a:solidFill>
                            <a:schemeClr val="tx1"/>
                          </a:solidFill>
                          <a:latin typeface="Heiti SC Light" panose="02000000000000000000" pitchFamily="2" charset="-128"/>
                          <a:ea typeface="Heiti SC Light" panose="02000000000000000000" pitchFamily="2" charset="-128"/>
                          <a:sym typeface="宋体" panose="02010600030101010101" pitchFamily="2" charset="-122"/>
                        </a:rPr>
                        <a:t>top1000</a:t>
                      </a:r>
                      <a:endParaRPr lang="zh-CN" altLang="en-US" sz="1600" b="0" i="0" dirty="0">
                        <a:solidFill>
                          <a:schemeClr val="tx1"/>
                        </a:solidFill>
                        <a:latin typeface="Heiti SC Light" panose="02000000000000000000" pitchFamily="2" charset="-128"/>
                        <a:ea typeface="Heiti SC Light" panose="02000000000000000000" pitchFamily="2" charset="-128"/>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70C0">
                        <a:alpha val="23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b="0" i="0" kern="0" dirty="0">
                          <a:solidFill>
                            <a:schemeClr val="tx1"/>
                          </a:solidFill>
                          <a:latin typeface="Heiti SC Light" panose="02000000000000000000" pitchFamily="2" charset="-128"/>
                          <a:ea typeface="Heiti SC Light" panose="02000000000000000000" pitchFamily="2" charset="-128"/>
                          <a:sym typeface="宋体" panose="02010600030101010101" pitchFamily="2" charset="-122"/>
                        </a:rPr>
                        <a:t>Video</a:t>
                      </a:r>
                      <a:r>
                        <a:rPr lang="zh-CN" altLang="en-US" sz="1600" b="0" i="0" kern="0" dirty="0">
                          <a:solidFill>
                            <a:schemeClr val="tx1"/>
                          </a:solidFill>
                          <a:latin typeface="Heiti SC Light" panose="02000000000000000000" pitchFamily="2" charset="-128"/>
                          <a:ea typeface="Heiti SC Light" panose="02000000000000000000" pitchFamily="2" charset="-128"/>
                          <a:sym typeface="宋体" panose="02010600030101010101" pitchFamily="2" charset="-122"/>
                        </a:rPr>
                        <a:t> </a:t>
                      </a:r>
                      <a:r>
                        <a:rPr lang="en-US" altLang="zh-CN" sz="1600" b="0" i="0" kern="0" dirty="0">
                          <a:solidFill>
                            <a:schemeClr val="tx1"/>
                          </a:solidFill>
                          <a:latin typeface="Heiti SC Light" panose="02000000000000000000" pitchFamily="2" charset="-128"/>
                          <a:ea typeface="Heiti SC Light" panose="02000000000000000000" pitchFamily="2" charset="-128"/>
                          <a:sym typeface="宋体" panose="02010600030101010101" pitchFamily="2" charset="-122"/>
                        </a:rPr>
                        <a:t>1000</a:t>
                      </a:r>
                      <a:endParaRPr lang="zh-CN" altLang="en-US" sz="1600" b="0" i="0" dirty="0">
                        <a:solidFill>
                          <a:schemeClr val="tx1"/>
                        </a:solidFill>
                        <a:latin typeface="Heiti SC Light" panose="02000000000000000000" pitchFamily="2" charset="-128"/>
                        <a:ea typeface="Heiti SC Light" panose="02000000000000000000" pitchFamily="2" charset="-128"/>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70C0">
                        <a:alpha val="23000"/>
                      </a:srgbClr>
                    </a:solidFill>
                  </a:tcPr>
                </a:tc>
                <a:extLst>
                  <a:ext uri="{0D108BD9-81ED-4DB2-BD59-A6C34878D82A}">
                    <a16:rowId xmlns:a16="http://schemas.microsoft.com/office/drawing/2014/main" val="1026977618"/>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b="0" i="0" kern="0" dirty="0">
                          <a:solidFill>
                            <a:schemeClr val="tx1"/>
                          </a:solidFill>
                          <a:latin typeface="Heiti SC Light" panose="02000000000000000000" pitchFamily="2" charset="-128"/>
                          <a:ea typeface="Heiti SC Light" panose="02000000000000000000" pitchFamily="2" charset="-128"/>
                          <a:sym typeface="宋体" panose="02010600030101010101" pitchFamily="2" charset="-122"/>
                        </a:rPr>
                        <a:t> </a:t>
                      </a:r>
                      <a:r>
                        <a:rPr lang="en-US" altLang="zh-CN" sz="1600" b="0" i="0" kern="0" dirty="0" err="1">
                          <a:solidFill>
                            <a:schemeClr val="tx1"/>
                          </a:solidFill>
                          <a:latin typeface="Heiti SC Light" panose="02000000000000000000" pitchFamily="2" charset="-128"/>
                          <a:ea typeface="Heiti SC Light" panose="02000000000000000000" pitchFamily="2" charset="-128"/>
                          <a:sym typeface="宋体" panose="02010600030101010101" pitchFamily="2" charset="-122"/>
                        </a:rPr>
                        <a:t>Referer</a:t>
                      </a:r>
                      <a:endParaRPr lang="en-US" altLang="zh-CN" sz="1600" b="0" i="0" kern="0" dirty="0">
                        <a:solidFill>
                          <a:schemeClr val="tx1"/>
                        </a:solidFill>
                        <a:latin typeface="Heiti SC Light" panose="02000000000000000000" pitchFamily="2" charset="-128"/>
                        <a:ea typeface="Heiti SC Light" panose="02000000000000000000" pitchFamily="2" charset="-128"/>
                        <a:sym typeface="宋体" panose="02010600030101010101" pitchFamily="2" charset="-122"/>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0070C0">
                        <a:alpha val="23000"/>
                      </a:srgbClr>
                    </a:solidFill>
                  </a:tcPr>
                </a:tc>
                <a:tc>
                  <a:txBody>
                    <a:bodyPr/>
                    <a:lstStyle/>
                    <a:p>
                      <a:pPr algn="ctr" fontAlgn="ctr"/>
                      <a:r>
                        <a:rPr lang="en-US" altLang="zh-CN" sz="1600" b="0" i="0" kern="1200" dirty="0">
                          <a:solidFill>
                            <a:schemeClr val="tx1"/>
                          </a:solidFill>
                          <a:latin typeface="Heiti SC Light" panose="02000000000000000000" pitchFamily="2" charset="-128"/>
                          <a:ea typeface="Heiti SC Light" panose="02000000000000000000" pitchFamily="2" charset="-128"/>
                          <a:cs typeface="+mn-cs"/>
                        </a:rPr>
                        <a:t>78.74%</a:t>
                      </a:r>
                    </a:p>
                  </a:txBody>
                  <a:tcPr marL="9525" marR="9525" marT="9525" marB="0"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0070C0">
                        <a:alpha val="23000"/>
                      </a:srgbClr>
                    </a:solidFill>
                  </a:tcPr>
                </a:tc>
                <a:tc>
                  <a:txBody>
                    <a:bodyPr/>
                    <a:lstStyle/>
                    <a:p>
                      <a:pPr algn="ctr" fontAlgn="ctr"/>
                      <a:r>
                        <a:rPr lang="en-US" altLang="zh-CN" sz="1600" b="0" i="0" kern="1200" dirty="0">
                          <a:solidFill>
                            <a:schemeClr val="tx1"/>
                          </a:solidFill>
                          <a:latin typeface="Heiti SC Light" panose="02000000000000000000" pitchFamily="2" charset="-128"/>
                          <a:ea typeface="Heiti SC Light" panose="02000000000000000000" pitchFamily="2" charset="-128"/>
                          <a:cs typeface="+mn-cs"/>
                        </a:rPr>
                        <a:t>74.38%</a:t>
                      </a:r>
                    </a:p>
                  </a:txBody>
                  <a:tcPr marL="9525" marR="9525" marT="9525" marB="0"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0070C0">
                        <a:alpha val="23000"/>
                      </a:srgbClr>
                    </a:solidFill>
                  </a:tcPr>
                </a:tc>
                <a:tc>
                  <a:txBody>
                    <a:bodyPr/>
                    <a:lstStyle/>
                    <a:p>
                      <a:pPr algn="ctr"/>
                      <a:r>
                        <a:rPr lang="en-US" altLang="zh-CN" sz="1600" b="0" i="0" kern="1200" dirty="0">
                          <a:solidFill>
                            <a:schemeClr val="tx1"/>
                          </a:solidFill>
                          <a:latin typeface="Heiti SC Light" panose="02000000000000000000" pitchFamily="2" charset="-128"/>
                          <a:ea typeface="Heiti SC Light" panose="02000000000000000000" pitchFamily="2" charset="-128"/>
                          <a:cs typeface="+mn-cs"/>
                        </a:rPr>
                        <a:t>84.50%</a:t>
                      </a:r>
                      <a:endParaRPr lang="zh-CN" altLang="en-US" sz="1600" b="0" i="0" kern="1200" dirty="0">
                        <a:solidFill>
                          <a:schemeClr val="tx1"/>
                        </a:solidFill>
                        <a:latin typeface="Heiti SC Light" panose="02000000000000000000" pitchFamily="2" charset="-128"/>
                        <a:ea typeface="Heiti SC Light" panose="02000000000000000000" pitchFamily="2" charset="-128"/>
                        <a:cs typeface="+mn-cs"/>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0070C0">
                        <a:alpha val="23000"/>
                      </a:srgbClr>
                    </a:solidFill>
                  </a:tcPr>
                </a:tc>
                <a:extLst>
                  <a:ext uri="{0D108BD9-81ED-4DB2-BD59-A6C34878D82A}">
                    <a16:rowId xmlns:a16="http://schemas.microsoft.com/office/drawing/2014/main" val="2681345355"/>
                  </a:ext>
                </a:extLst>
              </a:tr>
              <a:tr h="370840">
                <a:tc>
                  <a:txBody>
                    <a:bodyPr/>
                    <a:lstStyle/>
                    <a:p>
                      <a:pPr algn="ctr"/>
                      <a:r>
                        <a:rPr lang="zh-CN" altLang="en-US" sz="1600" b="0" i="0" dirty="0">
                          <a:solidFill>
                            <a:schemeClr val="tx1"/>
                          </a:solidFill>
                          <a:latin typeface="Heiti SC Light" panose="02000000000000000000" pitchFamily="2" charset="-128"/>
                          <a:ea typeface="Heiti SC Light" panose="02000000000000000000" pitchFamily="2" charset="-128"/>
                        </a:rPr>
                        <a:t>重定向</a:t>
                      </a: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70C0">
                        <a:alpha val="23000"/>
                      </a:srgbClr>
                    </a:solidFill>
                  </a:tcPr>
                </a:tc>
                <a:tc>
                  <a:txBody>
                    <a:bodyPr/>
                    <a:lstStyle/>
                    <a:p>
                      <a:pPr algn="ctr"/>
                      <a:r>
                        <a:rPr lang="en-US" altLang="zh-CN" sz="1600" b="0" i="0" kern="1200" dirty="0">
                          <a:solidFill>
                            <a:schemeClr val="tx1"/>
                          </a:solidFill>
                          <a:latin typeface="Heiti SC Light" panose="02000000000000000000" pitchFamily="2" charset="-128"/>
                          <a:ea typeface="Heiti SC Light" panose="02000000000000000000" pitchFamily="2" charset="-128"/>
                          <a:cs typeface="+mn-cs"/>
                        </a:rPr>
                        <a:t>0.85%</a:t>
                      </a:r>
                      <a:endParaRPr lang="zh-CN" altLang="en-US" sz="1600" b="0" i="0" kern="1200" dirty="0">
                        <a:solidFill>
                          <a:schemeClr val="tx1"/>
                        </a:solidFill>
                        <a:latin typeface="Heiti SC Light" panose="02000000000000000000" pitchFamily="2" charset="-128"/>
                        <a:ea typeface="Heiti SC Light" panose="02000000000000000000" pitchFamily="2" charset="-128"/>
                        <a:cs typeface="+mn-cs"/>
                      </a:endParaRP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70C0">
                        <a:alpha val="23000"/>
                      </a:srgbClr>
                    </a:solidFill>
                  </a:tcPr>
                </a:tc>
                <a:tc>
                  <a:txBody>
                    <a:bodyPr/>
                    <a:lstStyle/>
                    <a:p>
                      <a:pPr algn="ctr"/>
                      <a:r>
                        <a:rPr lang="en-US" altLang="zh-CN" sz="1600" b="0" i="0" kern="1200" dirty="0">
                          <a:solidFill>
                            <a:schemeClr val="tx1"/>
                          </a:solidFill>
                          <a:latin typeface="Heiti SC Light" panose="02000000000000000000" pitchFamily="2" charset="-128"/>
                          <a:ea typeface="Heiti SC Light" panose="02000000000000000000" pitchFamily="2" charset="-128"/>
                          <a:cs typeface="+mn-cs"/>
                        </a:rPr>
                        <a:t>0.92%</a:t>
                      </a:r>
                      <a:endParaRPr lang="zh-CN" altLang="en-US" sz="1600" b="0" i="0" kern="1200" dirty="0">
                        <a:solidFill>
                          <a:schemeClr val="tx1"/>
                        </a:solidFill>
                        <a:latin typeface="Heiti SC Light" panose="02000000000000000000" pitchFamily="2" charset="-128"/>
                        <a:ea typeface="Heiti SC Light" panose="02000000000000000000" pitchFamily="2" charset="-128"/>
                        <a:cs typeface="+mn-cs"/>
                      </a:endParaRP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70C0">
                        <a:alpha val="23000"/>
                      </a:srgbClr>
                    </a:solidFill>
                  </a:tcPr>
                </a:tc>
                <a:tc>
                  <a:txBody>
                    <a:bodyPr/>
                    <a:lstStyle/>
                    <a:p>
                      <a:pPr algn="ctr"/>
                      <a:r>
                        <a:rPr lang="en-US" altLang="zh-CN" sz="1600" b="0" i="0" dirty="0">
                          <a:solidFill>
                            <a:schemeClr val="tx1"/>
                          </a:solidFill>
                          <a:latin typeface="Heiti SC Light" panose="02000000000000000000" pitchFamily="2" charset="-128"/>
                          <a:ea typeface="Heiti SC Light" panose="02000000000000000000" pitchFamily="2" charset="-128"/>
                        </a:rPr>
                        <a:t>1.78%</a:t>
                      </a:r>
                      <a:endParaRPr lang="zh-CN" altLang="en-US" sz="1600" b="0" i="0" dirty="0">
                        <a:solidFill>
                          <a:schemeClr val="tx1"/>
                        </a:solidFill>
                        <a:latin typeface="Heiti SC Light" panose="02000000000000000000" pitchFamily="2" charset="-128"/>
                        <a:ea typeface="Heiti SC Light" panose="02000000000000000000" pitchFamily="2" charset="-128"/>
                      </a:endParaRP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70C0">
                        <a:alpha val="23000"/>
                      </a:srgbClr>
                    </a:solidFill>
                  </a:tcPr>
                </a:tc>
                <a:extLst>
                  <a:ext uri="{0D108BD9-81ED-4DB2-BD59-A6C34878D82A}">
                    <a16:rowId xmlns:a16="http://schemas.microsoft.com/office/drawing/2014/main" val="125200219"/>
                  </a:ext>
                </a:extLst>
              </a:tr>
            </a:tbl>
          </a:graphicData>
        </a:graphic>
      </p:graphicFrame>
      <p:sp>
        <p:nvSpPr>
          <p:cNvPr id="30" name="五边形 29">
            <a:extLst>
              <a:ext uri="{FF2B5EF4-FFF2-40B4-BE49-F238E27FC236}">
                <a16:creationId xmlns:a16="http://schemas.microsoft.com/office/drawing/2014/main" id="{07DDEFBF-4203-9A43-9D4B-2A92D20DA436}"/>
              </a:ext>
            </a:extLst>
          </p:cNvPr>
          <p:cNvSpPr/>
          <p:nvPr/>
        </p:nvSpPr>
        <p:spPr bwMode="auto">
          <a:xfrm>
            <a:off x="179694" y="188775"/>
            <a:ext cx="3096215" cy="396875"/>
          </a:xfrm>
          <a:prstGeom prst="homePlate">
            <a:avLst/>
          </a:prstGeom>
          <a:solidFill>
            <a:srgbClr val="00B0F0"/>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r>
              <a:rPr lang="en-US" altLang="zh-CN" b="1" dirty="0">
                <a:solidFill>
                  <a:schemeClr val="bg1"/>
                </a:solidFill>
                <a:latin typeface="Yuppy SC" panose="020F0603040207020204" pitchFamily="34" charset="-122"/>
                <a:ea typeface="Yuppy SC" panose="020F0603040207020204" pitchFamily="34" charset="-122"/>
                <a:cs typeface="Yuppy SC" panose="020F0603040207020204" pitchFamily="34" charset="-122"/>
              </a:rPr>
              <a:t>1.</a:t>
            </a:r>
            <a:r>
              <a:rPr lang="zh-CN" altLang="en-US" b="1" dirty="0">
                <a:solidFill>
                  <a:schemeClr val="bg1"/>
                </a:solidFill>
                <a:latin typeface="Yuppy SC" panose="020F0603040207020204" pitchFamily="34" charset="-122"/>
                <a:ea typeface="Yuppy SC" panose="020F0603040207020204" pitchFamily="34" charset="-122"/>
                <a:cs typeface="Yuppy SC" panose="020F0603040207020204" pitchFamily="34" charset="-122"/>
              </a:rPr>
              <a:t>多特征融合资源实时关联</a:t>
            </a:r>
          </a:p>
        </p:txBody>
      </p:sp>
      <p:sp>
        <p:nvSpPr>
          <p:cNvPr id="13" name="燕尾形 12">
            <a:extLst>
              <a:ext uri="{FF2B5EF4-FFF2-40B4-BE49-F238E27FC236}">
                <a16:creationId xmlns:a16="http://schemas.microsoft.com/office/drawing/2014/main" id="{EDF333C6-498E-ED49-A0CC-A2B5C68DA343}"/>
              </a:ext>
            </a:extLst>
          </p:cNvPr>
          <p:cNvSpPr/>
          <p:nvPr/>
        </p:nvSpPr>
        <p:spPr bwMode="auto">
          <a:xfrm>
            <a:off x="6084105" y="188776"/>
            <a:ext cx="2952206" cy="396876"/>
          </a:xfrm>
          <a:prstGeom prst="chevron">
            <a:avLst/>
          </a:prstGeom>
          <a:solidFill>
            <a:srgbClr val="FFC000">
              <a:alpha val="30000"/>
            </a:srgb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r>
              <a:rPr lang="en-US" altLang="zh-CN" b="1" dirty="0">
                <a:solidFill>
                  <a:schemeClr val="bg1"/>
                </a:solidFill>
                <a:latin typeface="Yuppy SC" panose="020F0603040207020204" pitchFamily="34" charset="-122"/>
                <a:ea typeface="Yuppy SC" panose="020F0603040207020204" pitchFamily="34" charset="-122"/>
                <a:cs typeface="Yuppy SC" panose="020F0603040207020204" pitchFamily="34" charset="-122"/>
              </a:rPr>
              <a:t>3.</a:t>
            </a:r>
            <a:r>
              <a:rPr lang="zh-CN" altLang="en-US" b="1" dirty="0">
                <a:solidFill>
                  <a:schemeClr val="bg1"/>
                </a:solidFill>
                <a:latin typeface="Yuppy SC" panose="020F0603040207020204" pitchFamily="34" charset="-122"/>
                <a:ea typeface="Yuppy SC" panose="020F0603040207020204" pitchFamily="34" charset="-122"/>
                <a:cs typeface="Yuppy SC" panose="020F0603040207020204" pitchFamily="34" charset="-122"/>
              </a:rPr>
              <a:t>资源入口页面发现</a:t>
            </a:r>
          </a:p>
          <a:p>
            <a:pPr marL="0" marR="0" indent="0" algn="l" defTabSz="914400" rtl="0" eaLnBrk="0" fontAlgn="base" latinLnBrk="0" hangingPunct="0">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dirty="0">
              <a:ln>
                <a:noFill/>
              </a:ln>
              <a:solidFill>
                <a:schemeClr val="bg1"/>
              </a:solidFill>
              <a:effectLst/>
              <a:latin typeface="Arial" pitchFamily="34" charset="0"/>
              <a:ea typeface="宋体" pitchFamily="2" charset="-122"/>
            </a:endParaRPr>
          </a:p>
        </p:txBody>
      </p:sp>
    </p:spTree>
    <p:extLst>
      <p:ext uri="{BB962C8B-B14F-4D97-AF65-F5344CB8AC3E}">
        <p14:creationId xmlns:p14="http://schemas.microsoft.com/office/powerpoint/2010/main" val="3363852176"/>
      </p:ext>
    </p:extLst>
  </p:cSld>
  <p:clrMapOvr>
    <a:masterClrMapping/>
  </p:clrMapOvr>
  <p:transition spd="slow" advTm="10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燕尾形 18">
            <a:extLst>
              <a:ext uri="{FF2B5EF4-FFF2-40B4-BE49-F238E27FC236}">
                <a16:creationId xmlns:a16="http://schemas.microsoft.com/office/drawing/2014/main" id="{30A340F1-DF4E-DD4F-9CB0-782CE5BC2BA3}"/>
              </a:ext>
            </a:extLst>
          </p:cNvPr>
          <p:cNvSpPr/>
          <p:nvPr/>
        </p:nvSpPr>
        <p:spPr bwMode="auto">
          <a:xfrm>
            <a:off x="3203904" y="188776"/>
            <a:ext cx="2952206" cy="396876"/>
          </a:xfrm>
          <a:prstGeom prst="chevron">
            <a:avLst/>
          </a:prstGeom>
          <a:solidFill>
            <a:srgbClr val="92D050">
              <a:alpha val="30000"/>
            </a:srgb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r>
              <a:rPr lang="en-US" altLang="zh-CN" b="1" dirty="0">
                <a:solidFill>
                  <a:schemeClr val="bg1"/>
                </a:solidFill>
                <a:latin typeface="Yuppy SC" panose="020F0603040207020204" pitchFamily="34" charset="-122"/>
                <a:ea typeface="Yuppy SC" panose="020F0603040207020204" pitchFamily="34" charset="-122"/>
                <a:cs typeface="Yuppy SC" panose="020F0603040207020204" pitchFamily="34" charset="-122"/>
              </a:rPr>
              <a:t>2.</a:t>
            </a:r>
            <a:r>
              <a:rPr lang="zh-CN" altLang="en-US" b="1" dirty="0">
                <a:solidFill>
                  <a:schemeClr val="bg1"/>
                </a:solidFill>
                <a:latin typeface="Yuppy SC" panose="020F0603040207020204" pitchFamily="34" charset="-122"/>
                <a:ea typeface="Yuppy SC" panose="020F0603040207020204" pitchFamily="34" charset="-122"/>
                <a:cs typeface="Yuppy SC" panose="020F0603040207020204" pitchFamily="34" charset="-122"/>
              </a:rPr>
              <a:t>多媒体资源图谱构建</a:t>
            </a:r>
          </a:p>
          <a:p>
            <a:pPr marL="0" marR="0" indent="0" algn="l" defTabSz="914400" rtl="0" eaLnBrk="0" fontAlgn="base" latinLnBrk="0" hangingPunct="0">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dirty="0">
              <a:ln>
                <a:noFill/>
              </a:ln>
              <a:solidFill>
                <a:schemeClr val="bg1"/>
              </a:solidFill>
              <a:effectLst/>
              <a:latin typeface="Arial" pitchFamily="34" charset="0"/>
              <a:ea typeface="宋体" pitchFamily="2" charset="-122"/>
            </a:endParaRPr>
          </a:p>
        </p:txBody>
      </p:sp>
      <p:sp>
        <p:nvSpPr>
          <p:cNvPr id="24" name="矩形 23">
            <a:extLst>
              <a:ext uri="{FF2B5EF4-FFF2-40B4-BE49-F238E27FC236}">
                <a16:creationId xmlns:a16="http://schemas.microsoft.com/office/drawing/2014/main" id="{3B8A2116-4027-7448-88E0-219F8971E82F}"/>
              </a:ext>
            </a:extLst>
          </p:cNvPr>
          <p:cNvSpPr/>
          <p:nvPr/>
        </p:nvSpPr>
        <p:spPr bwMode="auto">
          <a:xfrm>
            <a:off x="683728" y="1412860"/>
            <a:ext cx="1152082" cy="360025"/>
          </a:xfrm>
          <a:prstGeom prst="rect">
            <a:avLst/>
          </a:prstGeom>
          <a:solidFill>
            <a:srgbClr val="DDDEDC"/>
          </a:solidFill>
          <a:ln w="2857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 typeface="Arial" pitchFamily="34" charset="0"/>
              <a:buNone/>
              <a:tabLst/>
            </a:pPr>
            <a:r>
              <a:rPr lang="zh-CN" altLang="en-US" dirty="0">
                <a:latin typeface="Kaiti SC" panose="02010600040101010101" pitchFamily="2" charset="-122"/>
                <a:ea typeface="Kaiti SC" panose="02010600040101010101" pitchFamily="2" charset="-122"/>
              </a:rPr>
              <a:t>方案</a:t>
            </a:r>
            <a:endParaRPr kumimoji="0" lang="zh-CN" altLang="en-US" sz="1800" b="0" i="0" u="none" strike="noStrike" cap="none" normalizeH="0" baseline="0" dirty="0">
              <a:ln>
                <a:noFill/>
              </a:ln>
              <a:solidFill>
                <a:schemeClr val="tx1"/>
              </a:solidFill>
              <a:effectLst/>
              <a:latin typeface="Kaiti SC" panose="02010600040101010101" pitchFamily="2" charset="-122"/>
              <a:ea typeface="Kaiti SC" panose="02010600040101010101" pitchFamily="2" charset="-122"/>
            </a:endParaRPr>
          </a:p>
        </p:txBody>
      </p:sp>
      <mc:AlternateContent xmlns:mc="http://schemas.openxmlformats.org/markup-compatibility/2006" xmlns:a14="http://schemas.microsoft.com/office/drawing/2010/main">
        <mc:Choice Requires="a14">
          <p:sp>
            <p:nvSpPr>
              <p:cNvPr id="26" name="内容占位符 2">
                <a:extLst>
                  <a:ext uri="{FF2B5EF4-FFF2-40B4-BE49-F238E27FC236}">
                    <a16:creationId xmlns:a16="http://schemas.microsoft.com/office/drawing/2014/main" id="{09CB238F-D3DF-F14C-B7F9-A4D8E7939D86}"/>
                  </a:ext>
                </a:extLst>
              </p:cNvPr>
              <p:cNvSpPr txBox="1">
                <a:spLocks noChangeArrowheads="1"/>
              </p:cNvSpPr>
              <p:nvPr/>
            </p:nvSpPr>
            <p:spPr bwMode="auto">
              <a:xfrm>
                <a:off x="590695" y="1844889"/>
                <a:ext cx="8229600" cy="4273946"/>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0" indent="0" algn="ctr" defTabSz="0" rtl="0" eaLnBrk="0" fontAlgn="base" hangingPunct="0">
                  <a:spcBef>
                    <a:spcPct val="20000"/>
                  </a:spcBef>
                  <a:spcAft>
                    <a:spcPct val="0"/>
                  </a:spcAft>
                  <a:buNone/>
                  <a:defRPr sz="3200">
                    <a:solidFill>
                      <a:schemeClr val="tx1"/>
                    </a:solidFill>
                    <a:latin typeface="+mn-lt"/>
                    <a:ea typeface="+mn-ea"/>
                    <a:cs typeface="+mn-cs"/>
                    <a:sym typeface="Arial" panose="020B0604020202020204" pitchFamily="34" charset="0"/>
                  </a:defRPr>
                </a:lvl1pPr>
                <a:lvl2pPr marL="457200" indent="0" algn="ctr" defTabSz="0" rtl="0" eaLnBrk="0" fontAlgn="base" hangingPunct="0">
                  <a:spcBef>
                    <a:spcPct val="20000"/>
                  </a:spcBef>
                  <a:spcAft>
                    <a:spcPct val="0"/>
                  </a:spcAft>
                  <a:buNone/>
                  <a:defRPr sz="2800">
                    <a:solidFill>
                      <a:schemeClr val="tx1"/>
                    </a:solidFill>
                    <a:latin typeface="+mn-lt"/>
                    <a:ea typeface="+mn-ea"/>
                    <a:sym typeface="Arial" panose="020B0604020202020204" pitchFamily="34" charset="0"/>
                  </a:defRPr>
                </a:lvl2pPr>
                <a:lvl3pPr marL="914400" indent="0" algn="ctr" defTabSz="0" rtl="0" eaLnBrk="0" fontAlgn="base" hangingPunct="0">
                  <a:spcBef>
                    <a:spcPct val="20000"/>
                  </a:spcBef>
                  <a:spcAft>
                    <a:spcPct val="0"/>
                  </a:spcAft>
                  <a:buNone/>
                  <a:defRPr sz="2400">
                    <a:solidFill>
                      <a:schemeClr val="tx1"/>
                    </a:solidFill>
                    <a:latin typeface="+mn-lt"/>
                    <a:ea typeface="+mn-ea"/>
                    <a:sym typeface="Arial" panose="020B0604020202020204" pitchFamily="34" charset="0"/>
                  </a:defRPr>
                </a:lvl3pPr>
                <a:lvl4pPr marL="1371600" indent="0" algn="ctr" defTabSz="0" rtl="0" eaLnBrk="0" fontAlgn="base" hangingPunct="0">
                  <a:spcBef>
                    <a:spcPct val="20000"/>
                  </a:spcBef>
                  <a:spcAft>
                    <a:spcPct val="0"/>
                  </a:spcAft>
                  <a:buNone/>
                  <a:defRPr sz="2000">
                    <a:solidFill>
                      <a:schemeClr val="tx1"/>
                    </a:solidFill>
                    <a:latin typeface="+mn-lt"/>
                    <a:ea typeface="+mn-ea"/>
                    <a:sym typeface="Arial" panose="020B0604020202020204" pitchFamily="34" charset="0"/>
                  </a:defRPr>
                </a:lvl4pPr>
                <a:lvl5pPr marL="1828800" indent="0" algn="ctr" defTabSz="0" rtl="0" eaLnBrk="0" fontAlgn="base" hangingPunct="0">
                  <a:spcBef>
                    <a:spcPct val="20000"/>
                  </a:spcBef>
                  <a:spcAft>
                    <a:spcPct val="0"/>
                  </a:spcAft>
                  <a:buNone/>
                  <a:defRPr sz="2000">
                    <a:solidFill>
                      <a:schemeClr val="tx1"/>
                    </a:solidFill>
                    <a:latin typeface="+mn-lt"/>
                    <a:ea typeface="+mn-ea"/>
                    <a:sym typeface="Arial" panose="020B0604020202020204" pitchFamily="34" charset="0"/>
                  </a:defRPr>
                </a:lvl5pPr>
                <a:lvl6pPr marL="2286000" indent="0" algn="ctr" defTabSz="0" rtl="0" fontAlgn="base">
                  <a:spcBef>
                    <a:spcPct val="20000"/>
                  </a:spcBef>
                  <a:spcAft>
                    <a:spcPct val="0"/>
                  </a:spcAft>
                  <a:buNone/>
                  <a:defRPr sz="2000">
                    <a:solidFill>
                      <a:schemeClr val="tx1"/>
                    </a:solidFill>
                    <a:latin typeface="+mn-lt"/>
                    <a:ea typeface="+mn-ea"/>
                    <a:sym typeface="Arial" pitchFamily="34" charset="0"/>
                  </a:defRPr>
                </a:lvl6pPr>
                <a:lvl7pPr marL="2743200" indent="0" algn="ctr" defTabSz="0" rtl="0" fontAlgn="base">
                  <a:spcBef>
                    <a:spcPct val="20000"/>
                  </a:spcBef>
                  <a:spcAft>
                    <a:spcPct val="0"/>
                  </a:spcAft>
                  <a:buNone/>
                  <a:defRPr sz="2000">
                    <a:solidFill>
                      <a:schemeClr val="tx1"/>
                    </a:solidFill>
                    <a:latin typeface="+mn-lt"/>
                    <a:ea typeface="+mn-ea"/>
                    <a:sym typeface="Arial" pitchFamily="34" charset="0"/>
                  </a:defRPr>
                </a:lvl7pPr>
                <a:lvl8pPr marL="3200400" indent="0" algn="ctr" defTabSz="0" rtl="0" fontAlgn="base">
                  <a:spcBef>
                    <a:spcPct val="20000"/>
                  </a:spcBef>
                  <a:spcAft>
                    <a:spcPct val="0"/>
                  </a:spcAft>
                  <a:buNone/>
                  <a:defRPr sz="2000">
                    <a:solidFill>
                      <a:schemeClr val="tx1"/>
                    </a:solidFill>
                    <a:latin typeface="+mn-lt"/>
                    <a:ea typeface="+mn-ea"/>
                    <a:sym typeface="Arial" pitchFamily="34" charset="0"/>
                  </a:defRPr>
                </a:lvl8pPr>
                <a:lvl9pPr marL="3657600" indent="0" algn="ctr" defTabSz="0" rtl="0" fontAlgn="base">
                  <a:spcBef>
                    <a:spcPct val="20000"/>
                  </a:spcBef>
                  <a:spcAft>
                    <a:spcPct val="0"/>
                  </a:spcAft>
                  <a:buNone/>
                  <a:defRPr sz="2000">
                    <a:solidFill>
                      <a:schemeClr val="tx1"/>
                    </a:solidFill>
                    <a:latin typeface="+mn-lt"/>
                    <a:ea typeface="+mn-ea"/>
                    <a:sym typeface="Arial" pitchFamily="34" charset="0"/>
                  </a:defRPr>
                </a:lvl9pPr>
              </a:lstStyle>
              <a:p>
                <a:pPr marL="342900" indent="-342900" algn="l" eaLnBrk="1" hangingPunct="1">
                  <a:lnSpc>
                    <a:spcPct val="120000"/>
                  </a:lnSpc>
                  <a:buClr>
                    <a:srgbClr val="0065B0"/>
                  </a:buClr>
                  <a:buFont typeface="Wingdings" panose="05000000000000000000" pitchFamily="2" charset="2"/>
                  <a:buChar char="l"/>
                </a:pPr>
                <a:r>
                  <a:rPr lang="zh-CN" altLang="en-US" sz="1800" b="1" kern="0" dirty="0">
                    <a:latin typeface="微软雅黑" panose="020B0503020204020204" pitchFamily="34" charset="-122"/>
                    <a:ea typeface="微软雅黑" panose="020B0503020204020204" pitchFamily="34" charset="-122"/>
                    <a:sym typeface="宋体" panose="02010600030101010101" pitchFamily="2" charset="-122"/>
                  </a:rPr>
                  <a:t>思路</a:t>
                </a:r>
                <a:r>
                  <a:rPr lang="zh-CN" altLang="en-US" sz="1800" kern="0" dirty="0">
                    <a:latin typeface="微软雅黑" panose="020B0503020204020204" pitchFamily="34" charset="-122"/>
                    <a:ea typeface="微软雅黑" panose="020B0503020204020204" pitchFamily="34" charset="-122"/>
                    <a:sym typeface="宋体" panose="02010600030101010101" pitchFamily="2" charset="-122"/>
                  </a:rPr>
                  <a:t>：根据同一用户在一段时间访问网页时，</a:t>
                </a:r>
                <a:r>
                  <a:rPr lang="en-US" altLang="zh-CN" sz="1800" kern="0" dirty="0">
                    <a:latin typeface="微软雅黑" panose="020B0503020204020204" pitchFamily="34" charset="-122"/>
                    <a:ea typeface="微软雅黑" panose="020B0503020204020204" pitchFamily="34" charset="-122"/>
                    <a:sym typeface="宋体" panose="02010600030101010101" pitchFamily="2" charset="-122"/>
                  </a:rPr>
                  <a:t>IP</a:t>
                </a:r>
                <a:r>
                  <a:rPr lang="zh-CN" altLang="en-US" sz="1800" kern="0" dirty="0">
                    <a:latin typeface="微软雅黑" panose="020B0503020204020204" pitchFamily="34" charset="-122"/>
                    <a:ea typeface="微软雅黑" panose="020B0503020204020204" pitchFamily="34" charset="-122"/>
                    <a:sym typeface="宋体" panose="02010600030101010101" pitchFamily="2" charset="-122"/>
                  </a:rPr>
                  <a:t>、终端</a:t>
                </a:r>
                <a:r>
                  <a:rPr lang="zh-CN" altLang="en-US" sz="1800" b="1" kern="0" dirty="0">
                    <a:solidFill>
                      <a:srgbClr val="FF0000"/>
                    </a:solidFill>
                    <a:latin typeface="微软雅黑" panose="020B0503020204020204" pitchFamily="34" charset="-122"/>
                    <a:ea typeface="微软雅黑" panose="020B0503020204020204" pitchFamily="34" charset="-122"/>
                    <a:sym typeface="宋体" panose="02010600030101010101" pitchFamily="2" charset="-122"/>
                  </a:rPr>
                  <a:t>一般不变</a:t>
                </a:r>
                <a:r>
                  <a:rPr lang="zh-CN" altLang="en-US" sz="1800" kern="0" dirty="0">
                    <a:latin typeface="微软雅黑" panose="020B0503020204020204" pitchFamily="34" charset="-122"/>
                    <a:ea typeface="微软雅黑" panose="020B0503020204020204" pitchFamily="34" charset="-122"/>
                    <a:sym typeface="宋体" panose="02010600030101010101" pitchFamily="2" charset="-122"/>
                  </a:rPr>
                  <a:t>、访问同一域名时的网站中的</a:t>
                </a:r>
                <a:r>
                  <a:rPr lang="en-US" altLang="zh-CN" sz="1800" kern="0" dirty="0">
                    <a:latin typeface="微软雅黑" panose="020B0503020204020204" pitchFamily="34" charset="-122"/>
                    <a:ea typeface="微软雅黑" panose="020B0503020204020204" pitchFamily="34" charset="-122"/>
                    <a:sym typeface="宋体" panose="02010600030101010101" pitchFamily="2" charset="-122"/>
                  </a:rPr>
                  <a:t>Cookie</a:t>
                </a:r>
                <a:r>
                  <a:rPr lang="zh-CN" altLang="en-US" sz="1800" b="1" kern="0" dirty="0">
                    <a:solidFill>
                      <a:srgbClr val="FF0000"/>
                    </a:solidFill>
                    <a:latin typeface="微软雅黑" panose="020B0503020204020204" pitchFamily="34" charset="-122"/>
                    <a:ea typeface="微软雅黑" panose="020B0503020204020204" pitchFamily="34" charset="-122"/>
                    <a:sym typeface="宋体" panose="02010600030101010101" pitchFamily="2" charset="-122"/>
                  </a:rPr>
                  <a:t>高度相似</a:t>
                </a:r>
                <a:r>
                  <a:rPr lang="zh-CN" altLang="en-US" sz="1800" kern="0" dirty="0">
                    <a:latin typeface="微软雅黑" panose="020B0503020204020204" pitchFamily="34" charset="-122"/>
                    <a:ea typeface="微软雅黑" panose="020B0503020204020204" pitchFamily="34" charset="-122"/>
                    <a:sym typeface="宋体" panose="02010600030101010101" pitchFamily="2" charset="-122"/>
                  </a:rPr>
                  <a:t>的特点，可以利用这些特征生成网页的特征指纹，进而计算指纹相似度，判定相似度较高的指纹</a:t>
                </a:r>
                <a:r>
                  <a:rPr lang="zh-CN" altLang="en-US" sz="1800" b="1" kern="0" dirty="0">
                    <a:solidFill>
                      <a:srgbClr val="FF0000"/>
                    </a:solidFill>
                    <a:latin typeface="微软雅黑" panose="020B0503020204020204" pitchFamily="34" charset="-122"/>
                    <a:ea typeface="微软雅黑" panose="020B0503020204020204" pitchFamily="34" charset="-122"/>
                    <a:sym typeface="宋体" panose="02010600030101010101" pitchFamily="2" charset="-122"/>
                  </a:rPr>
                  <a:t>大概率来源于同一网页</a:t>
                </a:r>
                <a:r>
                  <a:rPr lang="zh-CN" altLang="en-US" sz="1800" kern="0" dirty="0">
                    <a:latin typeface="微软雅黑" panose="020B0503020204020204" pitchFamily="34" charset="-122"/>
                    <a:ea typeface="微软雅黑" panose="020B0503020204020204" pitchFamily="34" charset="-122"/>
                    <a:sym typeface="宋体" panose="02010600030101010101" pitchFamily="2" charset="-122"/>
                  </a:rPr>
                  <a:t>。从而关联资源。</a:t>
                </a:r>
                <a:endParaRPr lang="en-US" altLang="zh-CN" sz="1800" b="1" kern="0" dirty="0">
                  <a:latin typeface="微软雅黑" panose="020B0503020204020204" pitchFamily="34" charset="-122"/>
                  <a:ea typeface="微软雅黑" panose="020B0503020204020204" pitchFamily="34" charset="-122"/>
                  <a:sym typeface="宋体" panose="02010600030101010101" pitchFamily="2" charset="-122"/>
                </a:endParaRPr>
              </a:p>
              <a:p>
                <a:pPr marL="342900" indent="-342900" algn="l" eaLnBrk="1" hangingPunct="1">
                  <a:lnSpc>
                    <a:spcPct val="120000"/>
                  </a:lnSpc>
                  <a:buClr>
                    <a:srgbClr val="0065B0"/>
                  </a:buClr>
                  <a:buFont typeface="Wingdings" panose="05000000000000000000" pitchFamily="2" charset="2"/>
                  <a:buChar char="l"/>
                </a:pPr>
                <a:r>
                  <a:rPr lang="zh-CN" altLang="en-US" sz="1800" b="1" kern="0" dirty="0">
                    <a:latin typeface="微软雅黑" panose="020B0503020204020204" pitchFamily="34" charset="-122"/>
                    <a:ea typeface="微软雅黑" panose="020B0503020204020204" pitchFamily="34" charset="-122"/>
                    <a:sym typeface="宋体" panose="02010600030101010101" pitchFamily="2" charset="-122"/>
                  </a:rPr>
                  <a:t>指纹生成算法</a:t>
                </a:r>
                <a:r>
                  <a:rPr lang="zh-CN" altLang="en-US" sz="1800" kern="0" dirty="0">
                    <a:latin typeface="微软雅黑" panose="020B0503020204020204" pitchFamily="34" charset="-122"/>
                    <a:ea typeface="微软雅黑" panose="020B0503020204020204" pitchFamily="34" charset="-122"/>
                    <a:sym typeface="宋体" panose="02010600030101010101" pitchFamily="2" charset="-122"/>
                  </a:rPr>
                  <a:t>：</a:t>
                </a:r>
                <a:endParaRPr lang="en-US" altLang="zh-CN" sz="1800" kern="0" dirty="0">
                  <a:latin typeface="微软雅黑" panose="020B0503020204020204" pitchFamily="34" charset="-122"/>
                  <a:ea typeface="微软雅黑" panose="020B0503020204020204" pitchFamily="34" charset="-122"/>
                  <a:sym typeface="宋体" panose="02010600030101010101" pitchFamily="2" charset="-122"/>
                </a:endParaRPr>
              </a:p>
              <a:p>
                <a:pPr algn="l" eaLnBrk="1" hangingPunct="1">
                  <a:lnSpc>
                    <a:spcPct val="120000"/>
                  </a:lnSpc>
                  <a:buClr>
                    <a:srgbClr val="0065B0"/>
                  </a:buClr>
                </a:pPr>
                <a14:m>
                  <m:oMathPara xmlns:m="http://schemas.openxmlformats.org/officeDocument/2006/math">
                    <m:oMathParaPr>
                      <m:jc m:val="left"/>
                    </m:oMathParaPr>
                    <m:oMath xmlns:m="http://schemas.openxmlformats.org/officeDocument/2006/math">
                      <m:r>
                        <a:rPr lang="zh-CN" altLang="en-US" sz="1200" b="0" i="1" kern="0" dirty="0" smtClean="0">
                          <a:latin typeface="Cambria Math" panose="02040503050406030204" pitchFamily="18" charset="0"/>
                          <a:ea typeface="微软雅黑 Light" panose="020B0502040204020203" pitchFamily="34" charset="-122"/>
                          <a:sym typeface="宋体" panose="02010600030101010101" pitchFamily="2" charset="-122"/>
                        </a:rPr>
                        <m:t>         </m:t>
                      </m:r>
                      <m:r>
                        <m:rPr>
                          <m:sty m:val="p"/>
                        </m:rPr>
                        <a:rPr lang="en-US" altLang="zh-CN" sz="1200" i="1" kern="0" dirty="0" smtClean="0">
                          <a:latin typeface="Cambria Math" panose="02040503050406030204" pitchFamily="18" charset="0"/>
                          <a:ea typeface="微软雅黑 Light" panose="020B0502040204020203" pitchFamily="34" charset="-122"/>
                          <a:sym typeface="宋体" panose="02010600030101010101" pitchFamily="2" charset="-122"/>
                        </a:rPr>
                        <m:t>A</m:t>
                      </m:r>
                      <m:r>
                        <a:rPr lang="en-US" altLang="zh-CN" sz="1200" i="1" kern="0">
                          <a:latin typeface="Cambria Math" panose="02040503050406030204" pitchFamily="18" charset="0"/>
                          <a:ea typeface="微软雅黑 Light" panose="020B0502040204020203" pitchFamily="34" charset="-122"/>
                          <a:sym typeface="宋体" panose="02010600030101010101" pitchFamily="2" charset="-122"/>
                        </a:rPr>
                        <m:t>𝑙𝑔𝑜𝑟𝑖𝑡h𝑚</m:t>
                      </m:r>
                      <m:r>
                        <a:rPr lang="zh-CN" altLang="en-US" sz="1200" b="0" i="1" kern="0" smtClean="0">
                          <a:latin typeface="Cambria Math" panose="02040503050406030204" pitchFamily="18" charset="0"/>
                          <a:ea typeface="微软雅黑 Light" panose="020B0502040204020203" pitchFamily="34" charset="-122"/>
                          <a:sym typeface="宋体" panose="02010600030101010101" pitchFamily="2" charset="-122"/>
                        </a:rPr>
                        <m:t> </m:t>
                      </m:r>
                      <m:r>
                        <m:rPr>
                          <m:sty m:val="p"/>
                        </m:rPr>
                        <a:rPr lang="en-US" altLang="zh-CN" sz="1200" i="1" kern="0">
                          <a:latin typeface="Cambria Math" panose="02040503050406030204" pitchFamily="18" charset="0"/>
                          <a:ea typeface="微软雅黑 Light" panose="020B0502040204020203" pitchFamily="34" charset="-122"/>
                          <a:sym typeface="宋体" panose="02010600030101010101" pitchFamily="2" charset="-122"/>
                        </a:rPr>
                        <m:t>Part</m:t>
                      </m:r>
                      <m:r>
                        <a:rPr lang="en-US" altLang="zh-CN" sz="1200" b="0" i="1" kern="0" smtClean="0">
                          <a:latin typeface="Cambria Math" panose="02040503050406030204" pitchFamily="18" charset="0"/>
                          <a:ea typeface="微软雅黑 Light" panose="020B0502040204020203" pitchFamily="34" charset="-122"/>
                          <a:sym typeface="宋体" panose="02010600030101010101" pitchFamily="2" charset="-122"/>
                        </a:rPr>
                        <m:t>1</m:t>
                      </m:r>
                    </m:oMath>
                  </m:oMathPara>
                </a14:m>
                <a:endParaRPr lang="en-US" altLang="zh-CN" sz="1200" kern="0" dirty="0">
                  <a:latin typeface="微软雅黑" panose="020B0503020204020204" pitchFamily="34" charset="-122"/>
                  <a:ea typeface="微软雅黑" panose="020B0503020204020204" pitchFamily="34" charset="-122"/>
                  <a:sym typeface="宋体" panose="02010600030101010101" pitchFamily="2" charset="-122"/>
                </a:endParaRPr>
              </a:p>
              <a:p>
                <a:pPr algn="l" eaLnBrk="1" hangingPunct="1">
                  <a:lnSpc>
                    <a:spcPct val="120000"/>
                  </a:lnSpc>
                  <a:buClr>
                    <a:srgbClr val="0065B0"/>
                  </a:buClr>
                </a:pPr>
                <a14:m>
                  <m:oMathPara xmlns:m="http://schemas.openxmlformats.org/officeDocument/2006/math">
                    <m:oMathParaPr>
                      <m:jc m:val="left"/>
                    </m:oMathParaPr>
                    <m:oMath xmlns:m="http://schemas.openxmlformats.org/officeDocument/2006/math">
                      <m:r>
                        <a:rPr lang="zh-CN" altLang="en-US" sz="1200" b="0" i="1" kern="0" dirty="0" smtClean="0">
                          <a:latin typeface="Cambria Math" panose="02040503050406030204" pitchFamily="18" charset="0"/>
                          <a:ea typeface="微软雅黑 Light" panose="020B0502040204020203" pitchFamily="34" charset="-122"/>
                          <a:sym typeface="宋体" panose="02010600030101010101" pitchFamily="2" charset="-122"/>
                        </a:rPr>
                        <m:t>         </m:t>
                      </m:r>
                      <m:r>
                        <m:rPr>
                          <m:sty m:val="p"/>
                        </m:rPr>
                        <a:rPr lang="en-US" altLang="zh-CN" sz="1200" i="1" kern="0" dirty="0">
                          <a:latin typeface="Cambria Math" panose="02040503050406030204" pitchFamily="18" charset="0"/>
                          <a:ea typeface="微软雅黑 Light" panose="020B0502040204020203" pitchFamily="34" charset="-122"/>
                          <a:sym typeface="宋体" panose="02010600030101010101" pitchFamily="2" charset="-122"/>
                        </a:rPr>
                        <m:t>Input</m:t>
                      </m:r>
                      <m:r>
                        <a:rPr lang="zh-CN" altLang="en-US" sz="1200" b="0" i="1" kern="0" dirty="0" smtClean="0">
                          <a:latin typeface="Cambria Math" panose="02040503050406030204" pitchFamily="18" charset="0"/>
                          <a:ea typeface="微软雅黑 Light" panose="020B0502040204020203" pitchFamily="34" charset="-122"/>
                          <a:sym typeface="宋体" panose="02010600030101010101" pitchFamily="2" charset="-122"/>
                        </a:rPr>
                        <m:t> </m:t>
                      </m:r>
                      <m:r>
                        <a:rPr lang="en-US" altLang="zh-CN" sz="1200" b="0" i="1" kern="0" dirty="0" smtClean="0">
                          <a:latin typeface="Cambria Math" panose="02040503050406030204" pitchFamily="18" charset="0"/>
                          <a:ea typeface="微软雅黑 Light" panose="020B0502040204020203" pitchFamily="34" charset="-122"/>
                          <a:sym typeface="宋体" panose="02010600030101010101" pitchFamily="2" charset="-122"/>
                        </a:rPr>
                        <m:t>:</m:t>
                      </m:r>
                      <m:r>
                        <a:rPr lang="en-US" altLang="zh-CN" sz="1200" b="0" i="1" kern="0" dirty="0" smtClean="0">
                          <a:latin typeface="Cambria Math" panose="02040503050406030204" pitchFamily="18" charset="0"/>
                          <a:ea typeface="微软雅黑 Light" panose="020B0502040204020203" pitchFamily="34" charset="-122"/>
                          <a:sym typeface="宋体" panose="02010600030101010101" pitchFamily="2" charset="-122"/>
                        </a:rPr>
                        <m:t>𝑎</m:t>
                      </m:r>
                      <m:r>
                        <a:rPr lang="zh-CN" altLang="en-US" sz="1200" b="0" i="1" kern="0" dirty="0" smtClean="0">
                          <a:latin typeface="Cambria Math" panose="02040503050406030204" pitchFamily="18" charset="0"/>
                          <a:ea typeface="微软雅黑 Light" panose="020B0502040204020203" pitchFamily="34" charset="-122"/>
                          <a:sym typeface="宋体" panose="02010600030101010101" pitchFamily="2" charset="-122"/>
                        </a:rPr>
                        <m:t> </m:t>
                      </m:r>
                      <m:r>
                        <a:rPr lang="en-US" altLang="zh-CN" sz="1200" b="0" i="1" kern="0" dirty="0" smtClean="0">
                          <a:latin typeface="Cambria Math" panose="02040503050406030204" pitchFamily="18" charset="0"/>
                          <a:ea typeface="微软雅黑 Light" panose="020B0502040204020203" pitchFamily="34" charset="-122"/>
                          <a:sym typeface="宋体" panose="02010600030101010101" pitchFamily="2" charset="-122"/>
                        </a:rPr>
                        <m:t>𝑠𝑒𝑡</m:t>
                      </m:r>
                      <m:r>
                        <a:rPr lang="zh-CN" altLang="en-US" sz="1200" b="0" i="1" kern="0" dirty="0" smtClean="0">
                          <a:latin typeface="Cambria Math" panose="02040503050406030204" pitchFamily="18" charset="0"/>
                          <a:ea typeface="微软雅黑 Light" panose="020B0502040204020203" pitchFamily="34" charset="-122"/>
                          <a:sym typeface="宋体" panose="02010600030101010101" pitchFamily="2" charset="-122"/>
                        </a:rPr>
                        <m:t> </m:t>
                      </m:r>
                      <m:d>
                        <m:dPr>
                          <m:ctrlPr>
                            <a:rPr lang="en-US" altLang="zh-CN" sz="1200" b="0" i="1" kern="0" dirty="0" smtClean="0">
                              <a:latin typeface="Cambria Math" panose="02040503050406030204" pitchFamily="18" charset="0"/>
                              <a:ea typeface="微软雅黑 Light" panose="020B0502040204020203" pitchFamily="34" charset="-122"/>
                              <a:sym typeface="宋体" panose="02010600030101010101" pitchFamily="2" charset="-122"/>
                            </a:rPr>
                          </m:ctrlPr>
                        </m:dPr>
                        <m:e>
                          <m:sSub>
                            <m:sSubPr>
                              <m:ctrlPr>
                                <a:rPr lang="en-US" altLang="zh-CN" sz="1200" b="0" i="1" kern="0" dirty="0" smtClean="0">
                                  <a:latin typeface="Cambria Math" panose="02040503050406030204" pitchFamily="18" charset="0"/>
                                  <a:ea typeface="微软雅黑 Light" panose="020B0502040204020203" pitchFamily="34" charset="-122"/>
                                  <a:sym typeface="宋体" panose="02010600030101010101" pitchFamily="2" charset="-122"/>
                                </a:rPr>
                              </m:ctrlPr>
                            </m:sSubPr>
                            <m:e>
                              <m:r>
                                <a:rPr lang="en-US" altLang="zh-CN" sz="1200" i="1" kern="0" dirty="0">
                                  <a:latin typeface="Cambria Math" panose="02040503050406030204" pitchFamily="18" charset="0"/>
                                  <a:ea typeface="微软雅黑 Light" panose="020B0502040204020203" pitchFamily="34" charset="-122"/>
                                  <a:sym typeface="宋体" panose="02010600030101010101" pitchFamily="2" charset="-122"/>
                                </a:rPr>
                                <m:t>𝐼𝑃</m:t>
                              </m:r>
                            </m:e>
                            <m:sub>
                              <m:r>
                                <a:rPr lang="en-US" altLang="zh-CN" sz="1200" b="0" i="1" kern="0" dirty="0" smtClean="0">
                                  <a:latin typeface="Cambria Math" panose="02040503050406030204" pitchFamily="18" charset="0"/>
                                  <a:ea typeface="微软雅黑 Light" panose="020B0502040204020203" pitchFamily="34" charset="-122"/>
                                  <a:sym typeface="宋体" panose="02010600030101010101" pitchFamily="2" charset="-122"/>
                                </a:rPr>
                                <m:t>𝑖</m:t>
                              </m:r>
                            </m:sub>
                          </m:sSub>
                          <m:r>
                            <a:rPr lang="en-US" altLang="zh-CN" sz="1200" b="0" i="1" kern="0" dirty="0" smtClean="0">
                              <a:latin typeface="Cambria Math" panose="02040503050406030204" pitchFamily="18" charset="0"/>
                              <a:ea typeface="微软雅黑 Light" panose="020B0502040204020203" pitchFamily="34" charset="-122"/>
                              <a:sym typeface="宋体" panose="02010600030101010101" pitchFamily="2" charset="-122"/>
                            </a:rPr>
                            <m:t>,</m:t>
                          </m:r>
                          <m:r>
                            <a:rPr lang="zh-CN" altLang="en-US" sz="1200" b="0" i="1" kern="0" dirty="0" smtClean="0">
                              <a:latin typeface="Cambria Math" panose="02040503050406030204" pitchFamily="18" charset="0"/>
                              <a:ea typeface="微软雅黑 Light" panose="020B0502040204020203" pitchFamily="34" charset="-122"/>
                              <a:sym typeface="宋体" panose="02010600030101010101" pitchFamily="2" charset="-122"/>
                            </a:rPr>
                            <m:t> </m:t>
                          </m:r>
                          <m:sSub>
                            <m:sSubPr>
                              <m:ctrlPr>
                                <a:rPr lang="en-US" altLang="zh-CN" sz="1200" b="0" i="1" kern="0" dirty="0" smtClean="0">
                                  <a:latin typeface="Cambria Math" panose="02040503050406030204" pitchFamily="18" charset="0"/>
                                  <a:ea typeface="微软雅黑 Light" panose="020B0502040204020203" pitchFamily="34" charset="-122"/>
                                  <a:sym typeface="宋体" panose="02010600030101010101" pitchFamily="2" charset="-122"/>
                                </a:rPr>
                              </m:ctrlPr>
                            </m:sSubPr>
                            <m:e>
                              <m:r>
                                <a:rPr lang="en-US" altLang="zh-CN" sz="1200" i="1" kern="0" dirty="0">
                                  <a:latin typeface="Cambria Math" panose="02040503050406030204" pitchFamily="18" charset="0"/>
                                  <a:ea typeface="微软雅黑 Light" panose="020B0502040204020203" pitchFamily="34" charset="-122"/>
                                  <a:sym typeface="宋体" panose="02010600030101010101" pitchFamily="2" charset="-122"/>
                                </a:rPr>
                                <m:t>𝑈𝑠𝑒𝑟𝐴𝑔𝑒𝑛𝑡</m:t>
                              </m:r>
                            </m:e>
                            <m:sub>
                              <m:r>
                                <a:rPr lang="en-US" altLang="zh-CN" sz="1200" b="0" i="1" kern="0" dirty="0" smtClean="0">
                                  <a:latin typeface="Cambria Math" panose="02040503050406030204" pitchFamily="18" charset="0"/>
                                  <a:ea typeface="微软雅黑 Light" panose="020B0502040204020203" pitchFamily="34" charset="-122"/>
                                  <a:sym typeface="宋体" panose="02010600030101010101" pitchFamily="2" charset="-122"/>
                                </a:rPr>
                                <m:t>𝑖</m:t>
                              </m:r>
                            </m:sub>
                          </m:sSub>
                          <m:r>
                            <a:rPr lang="en-US" altLang="zh-CN" sz="1200" b="0" i="1" kern="0" dirty="0" smtClean="0">
                              <a:latin typeface="Cambria Math" panose="02040503050406030204" pitchFamily="18" charset="0"/>
                              <a:ea typeface="微软雅黑 Light" panose="020B0502040204020203" pitchFamily="34" charset="-122"/>
                              <a:sym typeface="宋体" panose="02010600030101010101" pitchFamily="2" charset="-122"/>
                            </a:rPr>
                            <m:t>,</m:t>
                          </m:r>
                          <m:r>
                            <a:rPr lang="zh-CN" altLang="en-US" sz="1200" b="0" i="1" kern="0" dirty="0" smtClean="0">
                              <a:latin typeface="Cambria Math" panose="02040503050406030204" pitchFamily="18" charset="0"/>
                              <a:ea typeface="微软雅黑 Light" panose="020B0502040204020203" pitchFamily="34" charset="-122"/>
                              <a:sym typeface="宋体" panose="02010600030101010101" pitchFamily="2" charset="-122"/>
                            </a:rPr>
                            <m:t> </m:t>
                          </m:r>
                          <m:sSub>
                            <m:sSubPr>
                              <m:ctrlPr>
                                <a:rPr lang="en-US" altLang="zh-CN" sz="1200" b="0" i="1" kern="0" dirty="0" smtClean="0">
                                  <a:latin typeface="Cambria Math" panose="02040503050406030204" pitchFamily="18" charset="0"/>
                                  <a:ea typeface="微软雅黑 Light" panose="020B0502040204020203" pitchFamily="34" charset="-122"/>
                                  <a:sym typeface="宋体" panose="02010600030101010101" pitchFamily="2" charset="-122"/>
                                </a:rPr>
                              </m:ctrlPr>
                            </m:sSubPr>
                            <m:e>
                              <m:r>
                                <a:rPr lang="en-US" altLang="zh-CN" sz="1200" i="1" kern="0" dirty="0">
                                  <a:latin typeface="Cambria Math" panose="02040503050406030204" pitchFamily="18" charset="0"/>
                                  <a:ea typeface="微软雅黑 Light" panose="020B0502040204020203" pitchFamily="34" charset="-122"/>
                                  <a:sym typeface="宋体" panose="02010600030101010101" pitchFamily="2" charset="-122"/>
                                </a:rPr>
                                <m:t>𝐷𝑜𝑚𝑎𝑖𝑛</m:t>
                              </m:r>
                            </m:e>
                            <m:sub>
                              <m:r>
                                <a:rPr lang="en-US" altLang="zh-CN" sz="1200" b="0" i="1" kern="0" dirty="0" smtClean="0">
                                  <a:latin typeface="Cambria Math" panose="02040503050406030204" pitchFamily="18" charset="0"/>
                                  <a:ea typeface="微软雅黑 Light" panose="020B0502040204020203" pitchFamily="34" charset="-122"/>
                                  <a:sym typeface="宋体" panose="02010600030101010101" pitchFamily="2" charset="-122"/>
                                </a:rPr>
                                <m:t>𝑖</m:t>
                              </m:r>
                            </m:sub>
                          </m:sSub>
                          <m:r>
                            <a:rPr lang="en-US" altLang="zh-CN" sz="1200" b="0" i="1" kern="0" dirty="0" smtClean="0">
                              <a:latin typeface="Cambria Math" panose="02040503050406030204" pitchFamily="18" charset="0"/>
                              <a:ea typeface="微软雅黑 Light" panose="020B0502040204020203" pitchFamily="34" charset="-122"/>
                              <a:sym typeface="宋体" panose="02010600030101010101" pitchFamily="2" charset="-122"/>
                            </a:rPr>
                            <m:t>,</m:t>
                          </m:r>
                          <m:r>
                            <a:rPr lang="zh-CN" altLang="en-US" sz="1200" b="0" i="1" kern="0" dirty="0" smtClean="0">
                              <a:latin typeface="Cambria Math" panose="02040503050406030204" pitchFamily="18" charset="0"/>
                              <a:ea typeface="微软雅黑 Light" panose="020B0502040204020203" pitchFamily="34" charset="-122"/>
                              <a:sym typeface="宋体" panose="02010600030101010101" pitchFamily="2" charset="-122"/>
                            </a:rPr>
                            <m:t> </m:t>
                          </m:r>
                          <m:sSub>
                            <m:sSubPr>
                              <m:ctrlPr>
                                <a:rPr lang="en-US" altLang="zh-CN" sz="1200" b="0" i="1" kern="0" dirty="0" smtClean="0">
                                  <a:latin typeface="Cambria Math" panose="02040503050406030204" pitchFamily="18" charset="0"/>
                                  <a:ea typeface="微软雅黑 Light" panose="020B0502040204020203" pitchFamily="34" charset="-122"/>
                                  <a:sym typeface="宋体" panose="02010600030101010101" pitchFamily="2" charset="-122"/>
                                </a:rPr>
                              </m:ctrlPr>
                            </m:sSubPr>
                            <m:e>
                              <m:r>
                                <a:rPr lang="en-US" altLang="zh-CN" sz="1200" i="1" kern="0" dirty="0">
                                  <a:latin typeface="Cambria Math" panose="02040503050406030204" pitchFamily="18" charset="0"/>
                                  <a:ea typeface="微软雅黑 Light" panose="020B0502040204020203" pitchFamily="34" charset="-122"/>
                                  <a:sym typeface="宋体" panose="02010600030101010101" pitchFamily="2" charset="-122"/>
                                </a:rPr>
                                <m:t>𝐶𝑜𝑜𝑘𝑖𝑒</m:t>
                              </m:r>
                            </m:e>
                            <m:sub>
                              <m:r>
                                <a:rPr lang="en-US" altLang="zh-CN" sz="1200" b="0" i="1" kern="0" dirty="0" smtClean="0">
                                  <a:latin typeface="Cambria Math" panose="02040503050406030204" pitchFamily="18" charset="0"/>
                                  <a:ea typeface="微软雅黑 Light" panose="020B0502040204020203" pitchFamily="34" charset="-122"/>
                                  <a:sym typeface="宋体" panose="02010600030101010101" pitchFamily="2" charset="-122"/>
                                </a:rPr>
                                <m:t>𝑖</m:t>
                              </m:r>
                            </m:sub>
                          </m:sSub>
                          <m:r>
                            <a:rPr lang="en-US" altLang="zh-CN" sz="1200" b="0" i="1" kern="0" dirty="0" smtClean="0">
                              <a:latin typeface="Cambria Math" panose="02040503050406030204" pitchFamily="18" charset="0"/>
                              <a:ea typeface="微软雅黑 Light" panose="020B0502040204020203" pitchFamily="34" charset="-122"/>
                              <a:sym typeface="宋体" panose="02010600030101010101" pitchFamily="2" charset="-122"/>
                            </a:rPr>
                            <m:t>,</m:t>
                          </m:r>
                          <m:r>
                            <a:rPr lang="zh-CN" altLang="en-US" sz="1200" b="0" i="1" kern="0" dirty="0" smtClean="0">
                              <a:latin typeface="Cambria Math" panose="02040503050406030204" pitchFamily="18" charset="0"/>
                              <a:ea typeface="微软雅黑 Light" panose="020B0502040204020203" pitchFamily="34" charset="-122"/>
                              <a:sym typeface="宋体" panose="02010600030101010101" pitchFamily="2" charset="-122"/>
                            </a:rPr>
                            <m:t> </m:t>
                          </m:r>
                          <m:sSub>
                            <m:sSubPr>
                              <m:ctrlPr>
                                <a:rPr lang="en-US" altLang="zh-CN" sz="1200" b="0" i="1" kern="0" dirty="0" smtClean="0">
                                  <a:latin typeface="Cambria Math" panose="02040503050406030204" pitchFamily="18" charset="0"/>
                                  <a:ea typeface="微软雅黑 Light" panose="020B0502040204020203" pitchFamily="34" charset="-122"/>
                                  <a:sym typeface="宋体" panose="02010600030101010101" pitchFamily="2" charset="-122"/>
                                </a:rPr>
                              </m:ctrlPr>
                            </m:sSubPr>
                            <m:e>
                              <m:r>
                                <a:rPr lang="en-US" altLang="zh-CN" sz="1200" i="1" kern="0" dirty="0">
                                  <a:latin typeface="Cambria Math" panose="02040503050406030204" pitchFamily="18" charset="0"/>
                                  <a:ea typeface="微软雅黑 Light" panose="020B0502040204020203" pitchFamily="34" charset="-122"/>
                                  <a:sym typeface="宋体" panose="02010600030101010101" pitchFamily="2" charset="-122"/>
                                </a:rPr>
                                <m:t>𝑇𝑖𝑚𝑒𝑆𝑡𝑎𝑚𝑝</m:t>
                              </m:r>
                            </m:e>
                            <m:sub>
                              <m:r>
                                <a:rPr lang="en-US" altLang="zh-CN" sz="1200" b="0" i="1" kern="0" dirty="0" smtClean="0">
                                  <a:latin typeface="Cambria Math" panose="02040503050406030204" pitchFamily="18" charset="0"/>
                                  <a:ea typeface="微软雅黑 Light" panose="020B0502040204020203" pitchFamily="34" charset="-122"/>
                                  <a:sym typeface="宋体" panose="02010600030101010101" pitchFamily="2" charset="-122"/>
                                </a:rPr>
                                <m:t>𝑖</m:t>
                              </m:r>
                            </m:sub>
                          </m:sSub>
                        </m:e>
                      </m:d>
                      <m:r>
                        <a:rPr lang="en-US" altLang="zh-CN" sz="1200" b="0" i="1" kern="0" dirty="0" smtClean="0">
                          <a:latin typeface="Cambria Math" panose="02040503050406030204" pitchFamily="18" charset="0"/>
                          <a:ea typeface="微软雅黑 Light" panose="020B0502040204020203" pitchFamily="34" charset="-122"/>
                          <a:sym typeface="宋体" panose="02010600030101010101" pitchFamily="2" charset="-122"/>
                        </a:rPr>
                        <m:t>,</m:t>
                      </m:r>
                      <m:r>
                        <a:rPr lang="zh-CN" altLang="en-US" sz="1200" b="0" i="1" kern="0" dirty="0" smtClean="0">
                          <a:latin typeface="Cambria Math" panose="02040503050406030204" pitchFamily="18" charset="0"/>
                          <a:ea typeface="微软雅黑 Light" panose="020B0502040204020203" pitchFamily="34" charset="-122"/>
                          <a:sym typeface="宋体" panose="02010600030101010101" pitchFamily="2" charset="-122"/>
                        </a:rPr>
                        <m:t> </m:t>
                      </m:r>
                      <m:r>
                        <a:rPr lang="en-US" altLang="zh-CN" sz="1200" b="0" i="1" kern="0" dirty="0" smtClean="0">
                          <a:latin typeface="Cambria Math" panose="02040503050406030204" pitchFamily="18" charset="0"/>
                          <a:ea typeface="微软雅黑 Light" panose="020B0502040204020203" pitchFamily="34" charset="-122"/>
                          <a:sym typeface="宋体" panose="02010600030101010101" pitchFamily="2" charset="-122"/>
                        </a:rPr>
                        <m:t>𝑡𝑖𝑚𝑒</m:t>
                      </m:r>
                      <m:r>
                        <a:rPr lang="en-US" altLang="zh-CN" sz="1200" b="0" i="1" kern="0" dirty="0" smtClean="0">
                          <a:latin typeface="Cambria Math" panose="02040503050406030204" pitchFamily="18" charset="0"/>
                          <a:ea typeface="微软雅黑 Light" panose="020B0502040204020203" pitchFamily="34" charset="-122"/>
                          <a:sym typeface="宋体" panose="02010600030101010101" pitchFamily="2" charset="-122"/>
                        </a:rPr>
                        <m:t>_</m:t>
                      </m:r>
                      <m:r>
                        <a:rPr lang="en-US" altLang="zh-CN" sz="1200" b="0" i="1" kern="0" dirty="0" smtClean="0">
                          <a:latin typeface="Cambria Math" panose="02040503050406030204" pitchFamily="18" charset="0"/>
                          <a:ea typeface="微软雅黑 Light" panose="020B0502040204020203" pitchFamily="34" charset="-122"/>
                          <a:sym typeface="宋体" panose="02010600030101010101" pitchFamily="2" charset="-122"/>
                        </a:rPr>
                        <m:t>𝑖𝑛𝑡𝑒𝑟</m:t>
                      </m:r>
                    </m:oMath>
                  </m:oMathPara>
                </a14:m>
                <a:endParaRPr lang="en-US" altLang="zh-CN" sz="1200" b="0" kern="0" dirty="0">
                  <a:latin typeface="微软雅黑" panose="020B0503020204020204" pitchFamily="34" charset="-122"/>
                  <a:ea typeface="微软雅黑" panose="020B0503020204020204" pitchFamily="34" charset="-122"/>
                  <a:sym typeface="宋体" panose="02010600030101010101" pitchFamily="2" charset="-122"/>
                </a:endParaRPr>
              </a:p>
              <a:p>
                <a:pPr algn="l" eaLnBrk="1" hangingPunct="1">
                  <a:lnSpc>
                    <a:spcPct val="120000"/>
                  </a:lnSpc>
                  <a:buClr>
                    <a:srgbClr val="0065B0"/>
                  </a:buClr>
                </a:pPr>
                <a14:m>
                  <m:oMathPara xmlns:m="http://schemas.openxmlformats.org/officeDocument/2006/math">
                    <m:oMathParaPr>
                      <m:jc m:val="left"/>
                    </m:oMathParaPr>
                    <m:oMath xmlns:m="http://schemas.openxmlformats.org/officeDocument/2006/math">
                      <m:r>
                        <a:rPr lang="zh-CN" altLang="en-US" sz="1200" b="0" i="1" kern="0" dirty="0" smtClean="0">
                          <a:latin typeface="Cambria Math" panose="02040503050406030204" pitchFamily="18" charset="0"/>
                          <a:ea typeface="微软雅黑 Light" panose="020B0502040204020203" pitchFamily="34" charset="-122"/>
                          <a:sym typeface="宋体" panose="02010600030101010101" pitchFamily="2" charset="-122"/>
                        </a:rPr>
                        <m:t>         </m:t>
                      </m:r>
                      <m:r>
                        <m:rPr>
                          <m:sty m:val="p"/>
                        </m:rPr>
                        <a:rPr lang="en-US" altLang="zh-CN" sz="1200" i="1" kern="0" dirty="0" smtClean="0">
                          <a:latin typeface="Cambria Math" panose="02040503050406030204" pitchFamily="18" charset="0"/>
                          <a:ea typeface="微软雅黑 Light" panose="020B0502040204020203" pitchFamily="34" charset="-122"/>
                          <a:sym typeface="宋体" panose="02010600030101010101" pitchFamily="2" charset="-122"/>
                        </a:rPr>
                        <m:t>O</m:t>
                      </m:r>
                      <m:r>
                        <a:rPr lang="en-US" altLang="zh-CN" sz="1200" b="0" i="1" kern="0" dirty="0" smtClean="0">
                          <a:latin typeface="Cambria Math" panose="02040503050406030204" pitchFamily="18" charset="0"/>
                          <a:ea typeface="微软雅黑 Light" panose="020B0502040204020203" pitchFamily="34" charset="-122"/>
                          <a:sym typeface="宋体" panose="02010600030101010101" pitchFamily="2" charset="-122"/>
                        </a:rPr>
                        <m:t>𝑢𝑡</m:t>
                      </m:r>
                      <m:r>
                        <m:rPr>
                          <m:sty m:val="p"/>
                        </m:rPr>
                        <a:rPr lang="en-US" altLang="zh-CN" sz="1200" i="1" kern="0" dirty="0">
                          <a:latin typeface="Cambria Math" panose="02040503050406030204" pitchFamily="18" charset="0"/>
                          <a:ea typeface="微软雅黑 Light" panose="020B0502040204020203" pitchFamily="34" charset="-122"/>
                          <a:sym typeface="宋体" panose="02010600030101010101" pitchFamily="2" charset="-122"/>
                        </a:rPr>
                        <m:t>put</m:t>
                      </m:r>
                      <m:r>
                        <a:rPr lang="zh-CN" altLang="en-US" sz="1200" b="0" i="1" kern="0" dirty="0" smtClean="0">
                          <a:latin typeface="Cambria Math" panose="02040503050406030204" pitchFamily="18" charset="0"/>
                          <a:ea typeface="微软雅黑 Light" panose="020B0502040204020203" pitchFamily="34" charset="-122"/>
                          <a:sym typeface="宋体" panose="02010600030101010101" pitchFamily="2" charset="-122"/>
                        </a:rPr>
                        <m:t> </m:t>
                      </m:r>
                      <m:r>
                        <a:rPr lang="en-US" altLang="zh-CN" sz="1200" i="1" kern="0" dirty="0">
                          <a:latin typeface="Cambria Math" panose="02040503050406030204" pitchFamily="18" charset="0"/>
                          <a:ea typeface="微软雅黑 Light" panose="020B0502040204020203" pitchFamily="34" charset="-122"/>
                          <a:sym typeface="宋体" panose="02010600030101010101" pitchFamily="2" charset="-122"/>
                        </a:rPr>
                        <m:t>:</m:t>
                      </m:r>
                      <m:r>
                        <a:rPr lang="en-US" altLang="zh-CN" sz="1200" b="0" i="1" kern="0" dirty="0" smtClean="0">
                          <a:latin typeface="Cambria Math" panose="02040503050406030204" pitchFamily="18" charset="0"/>
                          <a:ea typeface="微软雅黑 Light" panose="020B0502040204020203" pitchFamily="34" charset="-122"/>
                          <a:sym typeface="宋体" panose="02010600030101010101" pitchFamily="2" charset="-122"/>
                        </a:rPr>
                        <m:t>𝑎</m:t>
                      </m:r>
                      <m:r>
                        <a:rPr lang="zh-CN" altLang="en-US" sz="1200" b="0" i="1" kern="0" dirty="0" smtClean="0">
                          <a:latin typeface="Cambria Math" panose="02040503050406030204" pitchFamily="18" charset="0"/>
                          <a:ea typeface="微软雅黑 Light" panose="020B0502040204020203" pitchFamily="34" charset="-122"/>
                          <a:sym typeface="宋体" panose="02010600030101010101" pitchFamily="2" charset="-122"/>
                        </a:rPr>
                        <m:t> </m:t>
                      </m:r>
                      <m:r>
                        <a:rPr lang="en-US" altLang="zh-CN" sz="1200" b="0" i="1" kern="0" dirty="0" smtClean="0">
                          <a:latin typeface="Cambria Math" panose="02040503050406030204" pitchFamily="18" charset="0"/>
                          <a:ea typeface="微软雅黑 Light" panose="020B0502040204020203" pitchFamily="34" charset="-122"/>
                          <a:sym typeface="宋体" panose="02010600030101010101" pitchFamily="2" charset="-122"/>
                        </a:rPr>
                        <m:t>𝑠𝑒𝑡</m:t>
                      </m:r>
                      <m:r>
                        <a:rPr lang="zh-CN" altLang="en-US" sz="1200" b="0" i="1" kern="0" dirty="0" smtClean="0">
                          <a:latin typeface="Cambria Math" panose="02040503050406030204" pitchFamily="18" charset="0"/>
                          <a:ea typeface="微软雅黑 Light" panose="020B0502040204020203" pitchFamily="34" charset="-122"/>
                          <a:sym typeface="宋体" panose="02010600030101010101" pitchFamily="2" charset="-122"/>
                        </a:rPr>
                        <m:t> </m:t>
                      </m:r>
                      <m:sSub>
                        <m:sSubPr>
                          <m:ctrlPr>
                            <a:rPr lang="en-US" altLang="zh-CN" sz="1200" b="0" i="1" kern="0" dirty="0" smtClean="0">
                              <a:latin typeface="Cambria Math" panose="02040503050406030204" pitchFamily="18" charset="0"/>
                              <a:ea typeface="微软雅黑 Light" panose="020B0502040204020203" pitchFamily="34" charset="-122"/>
                              <a:sym typeface="宋体" panose="02010600030101010101" pitchFamily="2" charset="-122"/>
                            </a:rPr>
                          </m:ctrlPr>
                        </m:sSubPr>
                        <m:e>
                          <m:r>
                            <a:rPr lang="en-US" altLang="zh-CN" sz="1200" i="1" kern="0" dirty="0">
                              <a:latin typeface="Cambria Math" panose="02040503050406030204" pitchFamily="18" charset="0"/>
                              <a:ea typeface="微软雅黑 Light" panose="020B0502040204020203" pitchFamily="34" charset="-122"/>
                              <a:sym typeface="宋体" panose="02010600030101010101" pitchFamily="2" charset="-122"/>
                            </a:rPr>
                            <m:t>𝐹𝑖𝑛𝑔𝑒𝑟𝑝𝑟𝑖𝑛𝑡</m:t>
                          </m:r>
                        </m:e>
                        <m:sub>
                          <m:r>
                            <a:rPr lang="en-US" altLang="zh-CN" sz="1200" b="0" i="1" kern="0" dirty="0" smtClean="0">
                              <a:latin typeface="Cambria Math" panose="02040503050406030204" pitchFamily="18" charset="0"/>
                              <a:ea typeface="微软雅黑 Light" panose="020B0502040204020203" pitchFamily="34" charset="-122"/>
                              <a:sym typeface="宋体" panose="02010600030101010101" pitchFamily="2" charset="-122"/>
                            </a:rPr>
                            <m:t>𝑖</m:t>
                          </m:r>
                        </m:sub>
                      </m:sSub>
                      <m:r>
                        <a:rPr lang="en-US" altLang="zh-CN" sz="1200" b="0" i="1" kern="0" dirty="0" smtClean="0">
                          <a:latin typeface="Cambria Math" panose="02040503050406030204" pitchFamily="18" charset="0"/>
                          <a:ea typeface="微软雅黑 Light" panose="020B0502040204020203" pitchFamily="34" charset="-122"/>
                          <a:sym typeface="宋体" panose="02010600030101010101" pitchFamily="2" charset="-122"/>
                        </a:rPr>
                        <m:t> </m:t>
                      </m:r>
                    </m:oMath>
                  </m:oMathPara>
                </a14:m>
                <a:endParaRPr lang="en-US" altLang="zh-CN" sz="1200" kern="0" dirty="0">
                  <a:latin typeface="微软雅黑" panose="020B0503020204020204" pitchFamily="34" charset="-122"/>
                  <a:ea typeface="微软雅黑" panose="020B0503020204020204" pitchFamily="34" charset="-122"/>
                  <a:sym typeface="宋体" panose="02010600030101010101" pitchFamily="2" charset="-122"/>
                </a:endParaRPr>
              </a:p>
              <a:p>
                <a:pPr algn="l" eaLnBrk="1" hangingPunct="1">
                  <a:lnSpc>
                    <a:spcPct val="120000"/>
                  </a:lnSpc>
                  <a:buClr>
                    <a:srgbClr val="0065B0"/>
                  </a:buClr>
                </a:pPr>
                <a:r>
                  <a:rPr lang="en-US" altLang="zh-CN" sz="1200" kern="0" dirty="0">
                    <a:latin typeface="微软雅黑" panose="020B0503020204020204" pitchFamily="34" charset="-122"/>
                    <a:ea typeface="微软雅黑" panose="020B0503020204020204" pitchFamily="34" charset="-122"/>
                    <a:sym typeface="宋体" panose="02010600030101010101" pitchFamily="2" charset="-122"/>
                  </a:rPr>
                  <a:t>	</a:t>
                </a:r>
                <a:r>
                  <a:rPr lang="zh-CN" altLang="en-US" sz="1200" kern="0" dirty="0">
                    <a:latin typeface="微软雅黑" panose="020B0503020204020204" pitchFamily="34" charset="-122"/>
                    <a:ea typeface="微软雅黑" panose="020B0503020204020204" pitchFamily="34" charset="-122"/>
                    <a:sym typeface="宋体" panose="02010600030101010101" pitchFamily="2" charset="-122"/>
                  </a:rPr>
                  <a:t>       </a:t>
                </a:r>
                <a14:m>
                  <m:oMath xmlns:m="http://schemas.openxmlformats.org/officeDocument/2006/math">
                    <m:r>
                      <a:rPr lang="zh-CN" altLang="en-US" sz="1200" b="0" i="1" kern="0" smtClean="0">
                        <a:latin typeface="Cambria Math" panose="02040503050406030204" pitchFamily="18" charset="0"/>
                        <a:ea typeface="微软雅黑 Light" panose="020B0502040204020203" pitchFamily="34" charset="-122"/>
                        <a:sym typeface="宋体" panose="02010600030101010101" pitchFamily="2" charset="-122"/>
                      </a:rPr>
                      <m:t>            </m:t>
                    </m:r>
                    <m:r>
                      <a:rPr lang="en-US" altLang="zh-CN" sz="1200" b="0" i="1" kern="0" smtClean="0">
                        <a:latin typeface="Cambria Math" panose="02040503050406030204" pitchFamily="18" charset="0"/>
                        <a:ea typeface="微软雅黑 Light" panose="020B0502040204020203" pitchFamily="34" charset="-122"/>
                        <a:sym typeface="宋体" panose="02010600030101010101" pitchFamily="2" charset="-122"/>
                      </a:rPr>
                      <m:t>𝐼𝑛𝑖𝑡𝑖𝑎𝑙𝑖𝑧𝑒</m:t>
                    </m:r>
                    <m:r>
                      <a:rPr lang="zh-CN" altLang="en-US" sz="1200" b="0" i="1" kern="0" smtClean="0">
                        <a:latin typeface="Cambria Math" panose="02040503050406030204" pitchFamily="18" charset="0"/>
                        <a:ea typeface="微软雅黑 Light" panose="020B0502040204020203" pitchFamily="34" charset="-122"/>
                        <a:sym typeface="宋体" panose="02010600030101010101" pitchFamily="2" charset="-122"/>
                      </a:rPr>
                      <m:t> </m:t>
                    </m:r>
                    <m:r>
                      <a:rPr lang="en-US" altLang="zh-CN" sz="1200" b="0" i="1" kern="0" smtClean="0">
                        <a:latin typeface="Cambria Math" panose="02040503050406030204" pitchFamily="18" charset="0"/>
                        <a:ea typeface="微软雅黑 Light" panose="020B0502040204020203" pitchFamily="34" charset="-122"/>
                        <a:sym typeface="宋体" panose="02010600030101010101" pitchFamily="2" charset="-122"/>
                      </a:rPr>
                      <m:t>:</m:t>
                    </m:r>
                    <m:r>
                      <a:rPr lang="en-US" altLang="zh-CN" sz="1200" i="1" kern="0" dirty="0">
                        <a:latin typeface="Cambria Math" panose="02040503050406030204" pitchFamily="18" charset="0"/>
                        <a:ea typeface="微软雅黑 Light" panose="020B0502040204020203" pitchFamily="34" charset="-122"/>
                        <a:sym typeface="宋体" panose="02010600030101010101" pitchFamily="2" charset="-122"/>
                      </a:rPr>
                      <m:t>𝐶𝑜𝑜𝑘𝑖𝑒</m:t>
                    </m:r>
                    <m:r>
                      <a:rPr lang="en-US" altLang="zh-CN" sz="1200" i="1" kern="0" dirty="0">
                        <a:latin typeface="Cambria Math" panose="02040503050406030204" pitchFamily="18" charset="0"/>
                        <a:ea typeface="微软雅黑 Light" panose="020B0502040204020203" pitchFamily="34" charset="-122"/>
                        <a:sym typeface="宋体" panose="02010600030101010101" pitchFamily="2" charset="-122"/>
                      </a:rPr>
                      <m:t>_</m:t>
                    </m:r>
                    <m:r>
                      <a:rPr lang="en-US" altLang="zh-CN" sz="1200" i="1" kern="0" dirty="0">
                        <a:latin typeface="Cambria Math" panose="02040503050406030204" pitchFamily="18" charset="0"/>
                        <a:ea typeface="微软雅黑 Light" panose="020B0502040204020203" pitchFamily="34" charset="-122"/>
                        <a:sym typeface="宋体" panose="02010600030101010101" pitchFamily="2" charset="-122"/>
                      </a:rPr>
                      <m:t>𝑙𝑖𝑠𝑡</m:t>
                    </m:r>
                    <m:r>
                      <a:rPr lang="en-US" altLang="zh-CN" sz="1200" b="0" i="0" kern="0" smtClean="0">
                        <a:latin typeface="Cambria Math" panose="02040503050406030204" pitchFamily="18" charset="0"/>
                        <a:ea typeface="微软雅黑 Light" panose="020B0502040204020203" pitchFamily="34" charset="-122"/>
                        <a:sym typeface="宋体" panose="02010600030101010101" pitchFamily="2" charset="-122"/>
                      </a:rPr>
                      <m:t>=</m:t>
                    </m:r>
                    <m:r>
                      <m:rPr>
                        <m:sty m:val="p"/>
                      </m:rPr>
                      <a:rPr lang="en-US" altLang="zh-CN" sz="1200" b="0" i="0" kern="0" smtClean="0">
                        <a:latin typeface="Cambria Math" panose="02040503050406030204" pitchFamily="18" charset="0"/>
                        <a:ea typeface="微软雅黑 Light" panose="020B0502040204020203" pitchFamily="34" charset="-122"/>
                        <a:sym typeface="宋体" panose="02010600030101010101" pitchFamily="2" charset="-122"/>
                      </a:rPr>
                      <m:t>list</m:t>
                    </m:r>
                    <m:r>
                      <a:rPr lang="en-US" altLang="zh-CN" sz="1200" b="0" i="0" kern="0" smtClean="0">
                        <a:latin typeface="Cambria Math" panose="02040503050406030204" pitchFamily="18" charset="0"/>
                        <a:ea typeface="微软雅黑 Light" panose="020B0502040204020203" pitchFamily="34" charset="-122"/>
                        <a:sym typeface="宋体" panose="02010600030101010101" pitchFamily="2" charset="-122"/>
                      </a:rPr>
                      <m:t>()</m:t>
                    </m:r>
                  </m:oMath>
                </a14:m>
                <a:endParaRPr lang="en-US" altLang="zh-CN" sz="1200" kern="0" dirty="0">
                  <a:latin typeface="微软雅黑" panose="020B0503020204020204" pitchFamily="34" charset="-122"/>
                  <a:ea typeface="微软雅黑" panose="020B0503020204020204" pitchFamily="34" charset="-122"/>
                  <a:sym typeface="宋体" panose="02010600030101010101" pitchFamily="2" charset="-122"/>
                </a:endParaRPr>
              </a:p>
              <a:p>
                <a:pPr algn="l" eaLnBrk="1" hangingPunct="1">
                  <a:lnSpc>
                    <a:spcPct val="120000"/>
                  </a:lnSpc>
                  <a:buClr>
                    <a:srgbClr val="0065B0"/>
                  </a:buClr>
                </a:pPr>
                <a14:m>
                  <m:oMathPara xmlns:m="http://schemas.openxmlformats.org/officeDocument/2006/math">
                    <m:oMathParaPr>
                      <m:jc m:val="left"/>
                    </m:oMathParaPr>
                    <m:oMath xmlns:m="http://schemas.openxmlformats.org/officeDocument/2006/math">
                      <m:r>
                        <a:rPr lang="zh-CN" altLang="en-US" sz="1200" i="1" kern="0">
                          <a:latin typeface="Cambria Math" panose="02040503050406030204" pitchFamily="18" charset="0"/>
                          <a:ea typeface="微软雅黑 Light" panose="020B0502040204020203" pitchFamily="34" charset="-122"/>
                          <a:sym typeface="宋体" panose="02010600030101010101" pitchFamily="2" charset="-122"/>
                        </a:rPr>
                        <m:t> </m:t>
                      </m:r>
                      <m:r>
                        <a:rPr lang="zh-CN" altLang="en-US" sz="1200" b="0" i="1" kern="0" smtClean="0">
                          <a:latin typeface="Cambria Math" panose="02040503050406030204" pitchFamily="18" charset="0"/>
                          <a:ea typeface="微软雅黑 Light" panose="020B0502040204020203" pitchFamily="34" charset="-122"/>
                          <a:sym typeface="宋体" panose="02010600030101010101" pitchFamily="2" charset="-122"/>
                        </a:rPr>
                        <m:t>                   </m:t>
                      </m:r>
                      <m:r>
                        <a:rPr lang="en-US" altLang="zh-CN" sz="1200" b="0" i="1" kern="0" smtClean="0">
                          <a:latin typeface="Cambria Math" panose="02040503050406030204" pitchFamily="18" charset="0"/>
                          <a:ea typeface="微软雅黑 Light" panose="020B0502040204020203" pitchFamily="34" charset="-122"/>
                          <a:sym typeface="宋体" panose="02010600030101010101" pitchFamily="2" charset="-122"/>
                        </a:rPr>
                        <m:t>𝑊h𝑖𝑙𝑒</m:t>
                      </m:r>
                      <m:r>
                        <a:rPr lang="zh-CN" altLang="en-US" sz="1200" b="0" i="1" kern="0" smtClean="0">
                          <a:latin typeface="Cambria Math" panose="02040503050406030204" pitchFamily="18" charset="0"/>
                          <a:ea typeface="微软雅黑 Light" panose="020B0502040204020203" pitchFamily="34" charset="-122"/>
                          <a:sym typeface="宋体" panose="02010600030101010101" pitchFamily="2" charset="-122"/>
                        </a:rPr>
                        <m:t> </m:t>
                      </m:r>
                      <m:r>
                        <a:rPr lang="en-US" altLang="zh-CN" sz="1200" b="0" i="1" kern="0" smtClean="0">
                          <a:latin typeface="Cambria Math" panose="02040503050406030204" pitchFamily="18" charset="0"/>
                          <a:ea typeface="微软雅黑 Light" panose="020B0502040204020203" pitchFamily="34" charset="-122"/>
                          <a:sym typeface="宋体" panose="02010600030101010101" pitchFamily="2" charset="-122"/>
                        </a:rPr>
                        <m:t>:</m:t>
                      </m:r>
                      <m:r>
                        <a:rPr lang="zh-CN" altLang="en-US" sz="1200" b="0" i="1" kern="0" smtClean="0">
                          <a:latin typeface="Cambria Math" panose="02040503050406030204" pitchFamily="18" charset="0"/>
                          <a:ea typeface="微软雅黑 Light" panose="020B0502040204020203" pitchFamily="34" charset="-122"/>
                          <a:sym typeface="宋体" panose="02010600030101010101" pitchFamily="2" charset="-122"/>
                        </a:rPr>
                        <m:t> </m:t>
                      </m:r>
                      <m:r>
                        <a:rPr lang="en-US" altLang="zh-CN" sz="1200" i="1" kern="0" dirty="0">
                          <a:latin typeface="Cambria Math" panose="02040503050406030204" pitchFamily="18" charset="0"/>
                          <a:ea typeface="微软雅黑 Light" panose="020B0502040204020203" pitchFamily="34" charset="-122"/>
                          <a:sym typeface="宋体" panose="02010600030101010101" pitchFamily="2" charset="-122"/>
                        </a:rPr>
                        <m:t>𝑡𝑖𝑚𝑒</m:t>
                      </m:r>
                      <m:r>
                        <a:rPr lang="en-US" altLang="zh-CN" sz="1200" i="1" kern="0" dirty="0">
                          <a:latin typeface="Cambria Math" panose="02040503050406030204" pitchFamily="18" charset="0"/>
                          <a:ea typeface="微软雅黑 Light" panose="020B0502040204020203" pitchFamily="34" charset="-122"/>
                          <a:sym typeface="宋体" panose="02010600030101010101" pitchFamily="2" charset="-122"/>
                        </a:rPr>
                        <m:t>_</m:t>
                      </m:r>
                      <m:r>
                        <a:rPr lang="en-US" altLang="zh-CN" sz="1200" i="1" kern="0" dirty="0">
                          <a:latin typeface="Cambria Math" panose="02040503050406030204" pitchFamily="18" charset="0"/>
                          <a:ea typeface="微软雅黑 Light" panose="020B0502040204020203" pitchFamily="34" charset="-122"/>
                          <a:sym typeface="宋体" panose="02010600030101010101" pitchFamily="2" charset="-122"/>
                        </a:rPr>
                        <m:t>𝑖𝑛𝑡𝑒𝑟</m:t>
                      </m:r>
                      <m:r>
                        <a:rPr lang="en-US" altLang="zh-CN" sz="1200" b="0" i="1" kern="0" smtClean="0">
                          <a:latin typeface="Cambria Math" panose="02040503050406030204" pitchFamily="18" charset="0"/>
                          <a:ea typeface="微软雅黑 Light" panose="020B0502040204020203" pitchFamily="34" charset="-122"/>
                          <a:sym typeface="宋体" panose="02010600030101010101" pitchFamily="2" charset="-122"/>
                        </a:rPr>
                        <m:t>&gt;</m:t>
                      </m:r>
                      <m:r>
                        <a:rPr lang="en-US" altLang="zh-CN" sz="1200" b="0" i="1" kern="0" smtClean="0">
                          <a:latin typeface="Cambria Math" panose="02040503050406030204" pitchFamily="18" charset="0"/>
                          <a:ea typeface="微软雅黑 Light" panose="020B0502040204020203" pitchFamily="34" charset="-122"/>
                          <a:sym typeface="宋体" panose="02010600030101010101" pitchFamily="2" charset="-122"/>
                        </a:rPr>
                        <m:t>𝑅𝑒𝑎𝑙𝑇𝑖𝑚𝑒</m:t>
                      </m:r>
                      <m:r>
                        <a:rPr lang="zh-CN" altLang="en-US" sz="1200" b="0" i="1" kern="0" smtClean="0">
                          <a:latin typeface="Cambria Math" panose="02040503050406030204" pitchFamily="18" charset="0"/>
                          <a:ea typeface="微软雅黑 Light" panose="020B0502040204020203" pitchFamily="34" charset="-122"/>
                          <a:sym typeface="宋体" panose="02010600030101010101" pitchFamily="2" charset="-122"/>
                        </a:rPr>
                        <m:t> </m:t>
                      </m:r>
                      <m:r>
                        <a:rPr lang="en-US" altLang="zh-CN" sz="1200" b="0" i="1" kern="0" smtClean="0">
                          <a:latin typeface="Cambria Math" panose="02040503050406030204" pitchFamily="18" charset="0"/>
                          <a:ea typeface="微软雅黑 Light" panose="020B0502040204020203" pitchFamily="34" charset="-122"/>
                          <a:sym typeface="宋体" panose="02010600030101010101" pitchFamily="2" charset="-122"/>
                        </a:rPr>
                        <m:t>−</m:t>
                      </m:r>
                      <m:r>
                        <a:rPr lang="zh-CN" altLang="en-US" sz="1200" b="0" i="1" kern="0" smtClean="0">
                          <a:latin typeface="Cambria Math" panose="02040503050406030204" pitchFamily="18" charset="0"/>
                          <a:ea typeface="微软雅黑 Light" panose="020B0502040204020203" pitchFamily="34" charset="-122"/>
                          <a:sym typeface="宋体" panose="02010600030101010101" pitchFamily="2" charset="-122"/>
                        </a:rPr>
                        <m:t> </m:t>
                      </m:r>
                      <m:sSub>
                        <m:sSubPr>
                          <m:ctrlPr>
                            <a:rPr lang="en-US" altLang="zh-CN" sz="1200" i="1" kern="0" dirty="0">
                              <a:latin typeface="Cambria Math" panose="02040503050406030204" pitchFamily="18" charset="0"/>
                              <a:ea typeface="微软雅黑 Light" panose="020B0502040204020203" pitchFamily="34" charset="-122"/>
                              <a:sym typeface="宋体" panose="02010600030101010101" pitchFamily="2" charset="-122"/>
                            </a:rPr>
                          </m:ctrlPr>
                        </m:sSubPr>
                        <m:e>
                          <m:r>
                            <a:rPr lang="en-US" altLang="zh-CN" sz="1200" i="1" kern="0" dirty="0">
                              <a:latin typeface="Cambria Math" panose="02040503050406030204" pitchFamily="18" charset="0"/>
                              <a:ea typeface="微软雅黑 Light" panose="020B0502040204020203" pitchFamily="34" charset="-122"/>
                              <a:sym typeface="宋体" panose="02010600030101010101" pitchFamily="2" charset="-122"/>
                            </a:rPr>
                            <m:t>𝑇𝑖𝑚𝑒𝑆𝑡𝑎𝑚𝑝</m:t>
                          </m:r>
                        </m:e>
                        <m:sub>
                          <m:r>
                            <a:rPr lang="en-US" altLang="zh-CN" sz="1200" i="1" kern="0" dirty="0">
                              <a:latin typeface="Cambria Math" panose="02040503050406030204" pitchFamily="18" charset="0"/>
                              <a:ea typeface="微软雅黑 Light" panose="020B0502040204020203" pitchFamily="34" charset="-122"/>
                              <a:sym typeface="宋体" panose="02010600030101010101" pitchFamily="2" charset="-122"/>
                            </a:rPr>
                            <m:t>𝑖</m:t>
                          </m:r>
                        </m:sub>
                      </m:sSub>
                      <m:r>
                        <a:rPr lang="en-US" altLang="zh-CN" sz="1200" b="0" i="1" kern="0" smtClean="0">
                          <a:latin typeface="Cambria Math" panose="02040503050406030204" pitchFamily="18" charset="0"/>
                          <a:ea typeface="微软雅黑 Light" panose="020B0502040204020203" pitchFamily="34" charset="-122"/>
                          <a:sym typeface="宋体" panose="02010600030101010101" pitchFamily="2" charset="-122"/>
                        </a:rPr>
                        <m:t>:</m:t>
                      </m:r>
                    </m:oMath>
                  </m:oMathPara>
                </a14:m>
                <a:endParaRPr lang="en-US" altLang="zh-CN" sz="1200" b="0" kern="0" dirty="0">
                  <a:latin typeface="微软雅黑" panose="020B0503020204020204" pitchFamily="34" charset="-122"/>
                  <a:ea typeface="微软雅黑" panose="020B0503020204020204" pitchFamily="34" charset="-122"/>
                  <a:sym typeface="宋体" panose="02010600030101010101" pitchFamily="2" charset="-122"/>
                </a:endParaRPr>
              </a:p>
              <a:p>
                <a:pPr algn="l" eaLnBrk="1" hangingPunct="1">
                  <a:lnSpc>
                    <a:spcPct val="120000"/>
                  </a:lnSpc>
                  <a:buClr>
                    <a:srgbClr val="0065B0"/>
                  </a:buClr>
                </a:pPr>
                <a14:m>
                  <m:oMathPara xmlns:m="http://schemas.openxmlformats.org/officeDocument/2006/math">
                    <m:oMathParaPr>
                      <m:jc m:val="left"/>
                    </m:oMathParaPr>
                    <m:oMath xmlns:m="http://schemas.openxmlformats.org/officeDocument/2006/math">
                      <m:sSub>
                        <m:sSubPr>
                          <m:ctrlPr>
                            <a:rPr lang="en-US" altLang="zh-CN" sz="1200" i="1" kern="0" dirty="0">
                              <a:latin typeface="Cambria Math" panose="02040503050406030204" pitchFamily="18" charset="0"/>
                              <a:ea typeface="微软雅黑 Light" panose="020B0502040204020203" pitchFamily="34" charset="-122"/>
                              <a:sym typeface="宋体" panose="02010600030101010101" pitchFamily="2" charset="-122"/>
                            </a:rPr>
                          </m:ctrlPr>
                        </m:sSubPr>
                        <m:e>
                          <m:r>
                            <a:rPr lang="zh-CN" altLang="en-US" sz="1200" b="0" i="1" kern="0" dirty="0" smtClean="0">
                              <a:latin typeface="Cambria Math" panose="02040503050406030204" pitchFamily="18" charset="0"/>
                              <a:ea typeface="微软雅黑 Light" panose="020B0502040204020203" pitchFamily="34" charset="-122"/>
                              <a:sym typeface="宋体" panose="02010600030101010101" pitchFamily="2" charset="-122"/>
                            </a:rPr>
                            <m:t>                                  </m:t>
                          </m:r>
                          <m:r>
                            <a:rPr lang="en-US" altLang="zh-CN" sz="1200" b="0" i="1" kern="0" dirty="0" smtClean="0">
                              <a:latin typeface="Cambria Math" panose="02040503050406030204" pitchFamily="18" charset="0"/>
                              <a:ea typeface="微软雅黑 Light" panose="020B0502040204020203" pitchFamily="34" charset="-122"/>
                              <a:sym typeface="宋体" panose="02010600030101010101" pitchFamily="2" charset="-122"/>
                            </a:rPr>
                            <m:t>𝑈𝑠𝑒𝑟</m:t>
                          </m:r>
                        </m:e>
                        <m:sub>
                          <m:r>
                            <a:rPr lang="en-US" altLang="zh-CN" sz="1200" i="1" kern="0" dirty="0">
                              <a:latin typeface="Cambria Math" panose="02040503050406030204" pitchFamily="18" charset="0"/>
                              <a:ea typeface="微软雅黑 Light" panose="020B0502040204020203" pitchFamily="34" charset="-122"/>
                              <a:sym typeface="宋体" panose="02010600030101010101" pitchFamily="2" charset="-122"/>
                            </a:rPr>
                            <m:t>𝑖</m:t>
                          </m:r>
                        </m:sub>
                      </m:sSub>
                      <m:r>
                        <a:rPr lang="zh-CN" altLang="en-US" sz="1200" b="0" i="1" kern="0" dirty="0" smtClean="0">
                          <a:latin typeface="Cambria Math" panose="02040503050406030204" pitchFamily="18" charset="0"/>
                          <a:ea typeface="微软雅黑 Light" panose="020B0502040204020203" pitchFamily="34" charset="-122"/>
                          <a:sym typeface="宋体" panose="02010600030101010101" pitchFamily="2" charset="-122"/>
                        </a:rPr>
                        <m:t> </m:t>
                      </m:r>
                      <m:r>
                        <a:rPr lang="en-US" altLang="zh-CN" sz="1200" b="0" i="1" kern="0" dirty="0" smtClean="0">
                          <a:latin typeface="Cambria Math" panose="02040503050406030204" pitchFamily="18" charset="0"/>
                          <a:ea typeface="微软雅黑 Light" panose="020B0502040204020203" pitchFamily="34" charset="-122"/>
                          <a:sym typeface="宋体" panose="02010600030101010101" pitchFamily="2" charset="-122"/>
                        </a:rPr>
                        <m:t>=</m:t>
                      </m:r>
                      <m:sSub>
                        <m:sSubPr>
                          <m:ctrlPr>
                            <a:rPr lang="en-US" altLang="zh-CN" sz="1200" i="1" kern="0" dirty="0">
                              <a:latin typeface="Cambria Math" panose="02040503050406030204" pitchFamily="18" charset="0"/>
                              <a:ea typeface="微软雅黑 Light" panose="020B0502040204020203" pitchFamily="34" charset="-122"/>
                              <a:sym typeface="宋体" panose="02010600030101010101" pitchFamily="2" charset="-122"/>
                            </a:rPr>
                          </m:ctrlPr>
                        </m:sSubPr>
                        <m:e>
                          <m:r>
                            <a:rPr lang="en-US" altLang="zh-CN" sz="1200" i="1" kern="0" dirty="0">
                              <a:latin typeface="Cambria Math" panose="02040503050406030204" pitchFamily="18" charset="0"/>
                              <a:ea typeface="微软雅黑 Light" panose="020B0502040204020203" pitchFamily="34" charset="-122"/>
                              <a:sym typeface="宋体" panose="02010600030101010101" pitchFamily="2" charset="-122"/>
                            </a:rPr>
                            <m:t>𝐼𝑃</m:t>
                          </m:r>
                        </m:e>
                        <m:sub>
                          <m:r>
                            <a:rPr lang="en-US" altLang="zh-CN" sz="1200" i="1" kern="0" dirty="0">
                              <a:latin typeface="Cambria Math" panose="02040503050406030204" pitchFamily="18" charset="0"/>
                              <a:ea typeface="微软雅黑 Light" panose="020B0502040204020203" pitchFamily="34" charset="-122"/>
                              <a:sym typeface="宋体" panose="02010600030101010101" pitchFamily="2" charset="-122"/>
                            </a:rPr>
                            <m:t>𝑖</m:t>
                          </m:r>
                        </m:sub>
                      </m:sSub>
                      <m:r>
                        <a:rPr lang="en-US" altLang="zh-CN" sz="1200" b="0" i="1" kern="0" dirty="0" smtClean="0">
                          <a:latin typeface="Cambria Math" panose="02040503050406030204" pitchFamily="18" charset="0"/>
                          <a:ea typeface="微软雅黑 Light" panose="020B0502040204020203" pitchFamily="34" charset="-122"/>
                          <a:sym typeface="宋体" panose="02010600030101010101" pitchFamily="2" charset="-122"/>
                        </a:rPr>
                        <m:t>+</m:t>
                      </m:r>
                      <m:r>
                        <a:rPr lang="zh-CN" altLang="en-US" sz="1200" b="0" i="1" kern="0" dirty="0" smtClean="0">
                          <a:latin typeface="Cambria Math" panose="02040503050406030204" pitchFamily="18" charset="0"/>
                          <a:ea typeface="微软雅黑 Light" panose="020B0502040204020203" pitchFamily="34" charset="-122"/>
                          <a:sym typeface="宋体" panose="02010600030101010101" pitchFamily="2" charset="-122"/>
                        </a:rPr>
                        <m:t> </m:t>
                      </m:r>
                      <m:sSub>
                        <m:sSubPr>
                          <m:ctrlPr>
                            <a:rPr lang="en-US" altLang="zh-CN" sz="1200" i="1" kern="0" dirty="0">
                              <a:latin typeface="Cambria Math" panose="02040503050406030204" pitchFamily="18" charset="0"/>
                              <a:ea typeface="微软雅黑 Light" panose="020B0502040204020203" pitchFamily="34" charset="-122"/>
                              <a:sym typeface="宋体" panose="02010600030101010101" pitchFamily="2" charset="-122"/>
                            </a:rPr>
                          </m:ctrlPr>
                        </m:sSubPr>
                        <m:e>
                          <m:r>
                            <a:rPr lang="en-US" altLang="zh-CN" sz="1200" i="1" kern="0" dirty="0">
                              <a:latin typeface="Cambria Math" panose="02040503050406030204" pitchFamily="18" charset="0"/>
                              <a:ea typeface="微软雅黑 Light" panose="020B0502040204020203" pitchFamily="34" charset="-122"/>
                              <a:sym typeface="宋体" panose="02010600030101010101" pitchFamily="2" charset="-122"/>
                            </a:rPr>
                            <m:t>𝑈𝑠𝑒𝑟𝐴𝑔𝑒𝑛𝑡</m:t>
                          </m:r>
                        </m:e>
                        <m:sub>
                          <m:r>
                            <a:rPr lang="en-US" altLang="zh-CN" sz="1200" i="1" kern="0" dirty="0">
                              <a:latin typeface="Cambria Math" panose="02040503050406030204" pitchFamily="18" charset="0"/>
                              <a:ea typeface="微软雅黑 Light" panose="020B0502040204020203" pitchFamily="34" charset="-122"/>
                              <a:sym typeface="宋体" panose="02010600030101010101" pitchFamily="2" charset="-122"/>
                            </a:rPr>
                            <m:t>𝑖</m:t>
                          </m:r>
                        </m:sub>
                      </m:sSub>
                      <m:r>
                        <a:rPr lang="en-US" altLang="zh-CN" sz="1200" b="0" i="1" kern="0" dirty="0" smtClean="0">
                          <a:latin typeface="Cambria Math" panose="02040503050406030204" pitchFamily="18" charset="0"/>
                          <a:ea typeface="微软雅黑 Light" panose="020B0502040204020203" pitchFamily="34" charset="-122"/>
                          <a:sym typeface="宋体" panose="02010600030101010101" pitchFamily="2" charset="-122"/>
                        </a:rPr>
                        <m:t>+</m:t>
                      </m:r>
                      <m:r>
                        <a:rPr lang="zh-CN" altLang="en-US" sz="1200" b="0" i="1" kern="0" dirty="0" smtClean="0">
                          <a:latin typeface="Cambria Math" panose="02040503050406030204" pitchFamily="18" charset="0"/>
                          <a:ea typeface="微软雅黑 Light" panose="020B0502040204020203" pitchFamily="34" charset="-122"/>
                          <a:sym typeface="宋体" panose="02010600030101010101" pitchFamily="2" charset="-122"/>
                        </a:rPr>
                        <m:t> </m:t>
                      </m:r>
                      <m:sSub>
                        <m:sSubPr>
                          <m:ctrlPr>
                            <a:rPr lang="en-US" altLang="zh-CN" sz="1200" i="1" kern="0" dirty="0">
                              <a:latin typeface="Cambria Math" panose="02040503050406030204" pitchFamily="18" charset="0"/>
                              <a:ea typeface="微软雅黑 Light" panose="020B0502040204020203" pitchFamily="34" charset="-122"/>
                              <a:sym typeface="宋体" panose="02010600030101010101" pitchFamily="2" charset="-122"/>
                            </a:rPr>
                          </m:ctrlPr>
                        </m:sSubPr>
                        <m:e>
                          <m:r>
                            <a:rPr lang="en-US" altLang="zh-CN" sz="1200" i="1" kern="0" dirty="0">
                              <a:latin typeface="Cambria Math" panose="02040503050406030204" pitchFamily="18" charset="0"/>
                              <a:ea typeface="微软雅黑 Light" panose="020B0502040204020203" pitchFamily="34" charset="-122"/>
                              <a:sym typeface="宋体" panose="02010600030101010101" pitchFamily="2" charset="-122"/>
                            </a:rPr>
                            <m:t>𝐷𝑜𝑚𝑎𝑖𝑛</m:t>
                          </m:r>
                        </m:e>
                        <m:sub>
                          <m:r>
                            <a:rPr lang="en-US" altLang="zh-CN" sz="1200" i="1" kern="0" dirty="0">
                              <a:latin typeface="Cambria Math" panose="02040503050406030204" pitchFamily="18" charset="0"/>
                              <a:ea typeface="微软雅黑 Light" panose="020B0502040204020203" pitchFamily="34" charset="-122"/>
                              <a:sym typeface="宋体" panose="02010600030101010101" pitchFamily="2" charset="-122"/>
                            </a:rPr>
                            <m:t>𝑖</m:t>
                          </m:r>
                        </m:sub>
                      </m:sSub>
                    </m:oMath>
                  </m:oMathPara>
                </a14:m>
                <a:endParaRPr lang="en-US" altLang="zh-CN" sz="1200" kern="0" dirty="0">
                  <a:latin typeface="微软雅黑" panose="020B0503020204020204" pitchFamily="34" charset="-122"/>
                  <a:ea typeface="微软雅黑" panose="020B0503020204020204" pitchFamily="34" charset="-122"/>
                  <a:sym typeface="宋体" panose="02010600030101010101" pitchFamily="2" charset="-122"/>
                </a:endParaRPr>
              </a:p>
              <a:p>
                <a:pPr algn="l" eaLnBrk="1" hangingPunct="1">
                  <a:lnSpc>
                    <a:spcPct val="120000"/>
                  </a:lnSpc>
                  <a:buClr>
                    <a:srgbClr val="0065B0"/>
                  </a:buClr>
                </a:pPr>
                <a14:m>
                  <m:oMathPara xmlns:m="http://schemas.openxmlformats.org/officeDocument/2006/math">
                    <m:oMathParaPr>
                      <m:jc m:val="left"/>
                    </m:oMathParaPr>
                    <m:oMath xmlns:m="http://schemas.openxmlformats.org/officeDocument/2006/math">
                      <m:r>
                        <a:rPr lang="zh-CN" altLang="en-US" sz="1200" b="0" i="1" kern="0" dirty="0" smtClean="0">
                          <a:latin typeface="Cambria Math" panose="02040503050406030204" pitchFamily="18" charset="0"/>
                          <a:ea typeface="微软雅黑 Light" panose="020B0502040204020203" pitchFamily="34" charset="-122"/>
                          <a:sym typeface="宋体" panose="02010600030101010101" pitchFamily="2" charset="-122"/>
                        </a:rPr>
                        <m:t>                                  </m:t>
                      </m:r>
                      <m:r>
                        <a:rPr lang="en-US" altLang="zh-CN" sz="1200" i="1" kern="0" dirty="0">
                          <a:latin typeface="Cambria Math" panose="02040503050406030204" pitchFamily="18" charset="0"/>
                          <a:ea typeface="微软雅黑 Light" panose="020B0502040204020203" pitchFamily="34" charset="-122"/>
                          <a:sym typeface="宋体" panose="02010600030101010101" pitchFamily="2" charset="-122"/>
                        </a:rPr>
                        <m:t>𝐶𝑜𝑜𝑘𝑖𝑒</m:t>
                      </m:r>
                      <m:r>
                        <a:rPr lang="en-US" altLang="zh-CN" sz="1200" i="1" kern="0" dirty="0">
                          <a:latin typeface="Cambria Math" panose="02040503050406030204" pitchFamily="18" charset="0"/>
                          <a:ea typeface="微软雅黑 Light" panose="020B0502040204020203" pitchFamily="34" charset="-122"/>
                          <a:sym typeface="宋体" panose="02010600030101010101" pitchFamily="2" charset="-122"/>
                        </a:rPr>
                        <m:t>_</m:t>
                      </m:r>
                      <m:r>
                        <a:rPr lang="en-US" altLang="zh-CN" sz="1200" i="1" kern="0" dirty="0">
                          <a:latin typeface="Cambria Math" panose="02040503050406030204" pitchFamily="18" charset="0"/>
                          <a:ea typeface="微软雅黑 Light" panose="020B0502040204020203" pitchFamily="34" charset="-122"/>
                          <a:sym typeface="宋体" panose="02010600030101010101" pitchFamily="2" charset="-122"/>
                        </a:rPr>
                        <m:t>𝑙𝑖𝑠𝑡</m:t>
                      </m:r>
                      <m:r>
                        <a:rPr lang="en-US" altLang="zh-CN" sz="1200" i="1" kern="0" dirty="0">
                          <a:latin typeface="Cambria Math" panose="02040503050406030204" pitchFamily="18" charset="0"/>
                          <a:ea typeface="微软雅黑 Light" panose="020B0502040204020203" pitchFamily="34" charset="-122"/>
                          <a:sym typeface="宋体" panose="02010600030101010101" pitchFamily="2" charset="-122"/>
                        </a:rPr>
                        <m:t> =+</m:t>
                      </m:r>
                      <m:sSub>
                        <m:sSubPr>
                          <m:ctrlPr>
                            <a:rPr lang="en-US" altLang="zh-CN" sz="1200" i="1" kern="0" dirty="0">
                              <a:latin typeface="Cambria Math" panose="02040503050406030204" pitchFamily="18" charset="0"/>
                              <a:ea typeface="微软雅黑 Light" panose="020B0502040204020203" pitchFamily="34" charset="-122"/>
                              <a:sym typeface="宋体" panose="02010600030101010101" pitchFamily="2" charset="-122"/>
                            </a:rPr>
                          </m:ctrlPr>
                        </m:sSubPr>
                        <m:e>
                          <m:r>
                            <a:rPr lang="en-US" altLang="zh-CN" sz="1200" i="1" kern="0" dirty="0">
                              <a:latin typeface="Cambria Math" panose="02040503050406030204" pitchFamily="18" charset="0"/>
                              <a:ea typeface="微软雅黑 Light" panose="020B0502040204020203" pitchFamily="34" charset="-122"/>
                              <a:sym typeface="宋体" panose="02010600030101010101" pitchFamily="2" charset="-122"/>
                            </a:rPr>
                            <m:t>𝐶𝑜𝑜𝑘𝑖𝑒</m:t>
                          </m:r>
                        </m:e>
                        <m:sub>
                          <m:r>
                            <a:rPr lang="en-US" altLang="zh-CN" sz="1200" i="1" kern="0" dirty="0">
                              <a:latin typeface="Cambria Math" panose="02040503050406030204" pitchFamily="18" charset="0"/>
                              <a:ea typeface="微软雅黑 Light" panose="020B0502040204020203" pitchFamily="34" charset="-122"/>
                              <a:sym typeface="宋体" panose="02010600030101010101" pitchFamily="2" charset="-122"/>
                            </a:rPr>
                            <m:t>𝑖</m:t>
                          </m:r>
                        </m:sub>
                      </m:sSub>
                    </m:oMath>
                  </m:oMathPara>
                </a14:m>
                <a:endParaRPr lang="en-US" altLang="zh-CN" sz="1200" kern="0" dirty="0">
                  <a:latin typeface="微软雅黑" panose="020B0503020204020204" pitchFamily="34" charset="-122"/>
                  <a:ea typeface="微软雅黑" panose="020B0503020204020204" pitchFamily="34" charset="-122"/>
                  <a:sym typeface="宋体" panose="02010600030101010101" pitchFamily="2" charset="-122"/>
                </a:endParaRPr>
              </a:p>
              <a:p>
                <a:pPr algn="l" eaLnBrk="1" hangingPunct="1">
                  <a:lnSpc>
                    <a:spcPct val="120000"/>
                  </a:lnSpc>
                  <a:buClr>
                    <a:srgbClr val="0065B0"/>
                  </a:buClr>
                </a:pPr>
                <a14:m>
                  <m:oMathPara xmlns:m="http://schemas.openxmlformats.org/officeDocument/2006/math">
                    <m:oMathParaPr>
                      <m:jc m:val="left"/>
                    </m:oMathParaPr>
                    <m:oMath xmlns:m="http://schemas.openxmlformats.org/officeDocument/2006/math">
                      <m:sSub>
                        <m:sSubPr>
                          <m:ctrlPr>
                            <a:rPr lang="en-US" altLang="zh-CN" sz="1200" i="1" kern="0" dirty="0">
                              <a:latin typeface="Cambria Math" panose="02040503050406030204" pitchFamily="18" charset="0"/>
                              <a:ea typeface="微软雅黑 Light" panose="020B0502040204020203" pitchFamily="34" charset="-122"/>
                              <a:sym typeface="宋体" panose="02010600030101010101" pitchFamily="2" charset="-122"/>
                            </a:rPr>
                          </m:ctrlPr>
                        </m:sSubPr>
                        <m:e>
                          <m:r>
                            <a:rPr lang="zh-CN" altLang="en-US" sz="1200" i="1" kern="0" dirty="0">
                              <a:latin typeface="Cambria Math" panose="02040503050406030204" pitchFamily="18" charset="0"/>
                              <a:ea typeface="微软雅黑 Light" panose="020B0502040204020203" pitchFamily="34" charset="-122"/>
                              <a:sym typeface="宋体" panose="02010600030101010101" pitchFamily="2" charset="-122"/>
                            </a:rPr>
                            <m:t>                                  </m:t>
                          </m:r>
                          <m:r>
                            <a:rPr lang="en-US" altLang="zh-CN" sz="1200" i="1" kern="0" dirty="0">
                              <a:latin typeface="Cambria Math" panose="02040503050406030204" pitchFamily="18" charset="0"/>
                              <a:ea typeface="微软雅黑 Light" panose="020B0502040204020203" pitchFamily="34" charset="-122"/>
                              <a:sym typeface="宋体" panose="02010600030101010101" pitchFamily="2" charset="-122"/>
                            </a:rPr>
                            <m:t>𝑆𝑖𝑚</m:t>
                          </m:r>
                          <m:r>
                            <a:rPr lang="en-US" altLang="zh-CN" sz="1200" i="1" kern="0" dirty="0">
                              <a:latin typeface="Cambria Math" panose="02040503050406030204" pitchFamily="18" charset="0"/>
                              <a:ea typeface="微软雅黑 Light" panose="020B0502040204020203" pitchFamily="34" charset="-122"/>
                              <a:sym typeface="宋体" panose="02010600030101010101" pitchFamily="2" charset="-122"/>
                            </a:rPr>
                            <m:t>_</m:t>
                          </m:r>
                          <m:r>
                            <a:rPr lang="en-US" altLang="zh-CN" sz="1200" i="1" kern="0" dirty="0">
                              <a:latin typeface="Cambria Math" panose="02040503050406030204" pitchFamily="18" charset="0"/>
                              <a:ea typeface="微软雅黑 Light" panose="020B0502040204020203" pitchFamily="34" charset="-122"/>
                              <a:sym typeface="宋体" panose="02010600030101010101" pitchFamily="2" charset="-122"/>
                            </a:rPr>
                            <m:t>𝐶𝑜𝑜𝑘𝑖𝑒</m:t>
                          </m:r>
                        </m:e>
                        <m:sub>
                          <m:r>
                            <a:rPr lang="en-US" altLang="zh-CN" sz="1200" i="1" kern="0" dirty="0">
                              <a:latin typeface="Cambria Math" panose="02040503050406030204" pitchFamily="18" charset="0"/>
                              <a:ea typeface="微软雅黑 Light" panose="020B0502040204020203" pitchFamily="34" charset="-122"/>
                              <a:sym typeface="宋体" panose="02010600030101010101" pitchFamily="2" charset="-122"/>
                            </a:rPr>
                            <m:t>𝑖</m:t>
                          </m:r>
                        </m:sub>
                      </m:sSub>
                      <m:r>
                        <a:rPr lang="zh-CN" altLang="en-US" sz="1200" i="1" kern="0" dirty="0">
                          <a:latin typeface="Cambria Math" panose="02040503050406030204" pitchFamily="18" charset="0"/>
                          <a:ea typeface="微软雅黑 Light" panose="020B0502040204020203" pitchFamily="34" charset="-122"/>
                          <a:sym typeface="宋体" panose="02010600030101010101" pitchFamily="2" charset="-122"/>
                        </a:rPr>
                        <m:t> </m:t>
                      </m:r>
                      <m:r>
                        <a:rPr lang="en-US" altLang="zh-CN" sz="1200" i="1" kern="0" dirty="0">
                          <a:latin typeface="Cambria Math" panose="02040503050406030204" pitchFamily="18" charset="0"/>
                          <a:ea typeface="微软雅黑 Light" panose="020B0502040204020203" pitchFamily="34" charset="-122"/>
                          <a:sym typeface="宋体" panose="02010600030101010101" pitchFamily="2" charset="-122"/>
                        </a:rPr>
                        <m:t>=</m:t>
                      </m:r>
                      <m:r>
                        <a:rPr lang="en-US" altLang="zh-CN" sz="1200" i="1" kern="0" dirty="0">
                          <a:latin typeface="Cambria Math" panose="02040503050406030204" pitchFamily="18" charset="0"/>
                          <a:ea typeface="微软雅黑 Light" panose="020B0502040204020203" pitchFamily="34" charset="-122"/>
                          <a:sym typeface="宋体" panose="02010600030101010101" pitchFamily="2" charset="-122"/>
                        </a:rPr>
                        <m:t>𝐶𝑜𝑜𝑘𝑖𝑒</m:t>
                      </m:r>
                      <m:r>
                        <a:rPr lang="en-US" altLang="zh-CN" sz="1200" i="1" kern="0" dirty="0">
                          <a:latin typeface="Cambria Math" panose="02040503050406030204" pitchFamily="18" charset="0"/>
                          <a:ea typeface="微软雅黑 Light" panose="020B0502040204020203" pitchFamily="34" charset="-122"/>
                          <a:sym typeface="宋体" panose="02010600030101010101" pitchFamily="2" charset="-122"/>
                        </a:rPr>
                        <m:t>_</m:t>
                      </m:r>
                      <m:r>
                        <a:rPr lang="en-US" altLang="zh-CN" sz="1200" i="1" kern="0" dirty="0">
                          <a:latin typeface="Cambria Math" panose="02040503050406030204" pitchFamily="18" charset="0"/>
                          <a:ea typeface="微软雅黑 Light" panose="020B0502040204020203" pitchFamily="34" charset="-122"/>
                          <a:sym typeface="宋体" panose="02010600030101010101" pitchFamily="2" charset="-122"/>
                        </a:rPr>
                        <m:t>𝑠𝑖𝑚</m:t>
                      </m:r>
                      <m:r>
                        <a:rPr lang="en-US" altLang="zh-CN" sz="1200" i="1" kern="0" dirty="0">
                          <a:latin typeface="Cambria Math" panose="02040503050406030204" pitchFamily="18" charset="0"/>
                          <a:ea typeface="微软雅黑 Light" panose="020B0502040204020203" pitchFamily="34" charset="-122"/>
                          <a:sym typeface="宋体" panose="02010600030101010101" pitchFamily="2" charset="-122"/>
                        </a:rPr>
                        <m:t>(</m:t>
                      </m:r>
                      <m:sSub>
                        <m:sSubPr>
                          <m:ctrlPr>
                            <a:rPr lang="en-US" altLang="zh-CN" sz="1200" i="1" kern="0" dirty="0">
                              <a:latin typeface="Cambria Math" panose="02040503050406030204" pitchFamily="18" charset="0"/>
                              <a:ea typeface="微软雅黑 Light" panose="020B0502040204020203" pitchFamily="34" charset="-122"/>
                              <a:sym typeface="宋体" panose="02010600030101010101" pitchFamily="2" charset="-122"/>
                            </a:rPr>
                          </m:ctrlPr>
                        </m:sSubPr>
                        <m:e>
                          <m:r>
                            <a:rPr lang="en-US" altLang="zh-CN" sz="1200" i="1" kern="0" dirty="0">
                              <a:latin typeface="Cambria Math" panose="02040503050406030204" pitchFamily="18" charset="0"/>
                              <a:ea typeface="微软雅黑 Light" panose="020B0502040204020203" pitchFamily="34" charset="-122"/>
                              <a:sym typeface="宋体" panose="02010600030101010101" pitchFamily="2" charset="-122"/>
                            </a:rPr>
                            <m:t>𝐶𝑜𝑜𝑘𝑖𝑒</m:t>
                          </m:r>
                        </m:e>
                        <m:sub>
                          <m:r>
                            <a:rPr lang="en-US" altLang="zh-CN" sz="1200" i="1" kern="0" dirty="0">
                              <a:latin typeface="Cambria Math" panose="02040503050406030204" pitchFamily="18" charset="0"/>
                              <a:ea typeface="微软雅黑 Light" panose="020B0502040204020203" pitchFamily="34" charset="-122"/>
                              <a:sym typeface="宋体" panose="02010600030101010101" pitchFamily="2" charset="-122"/>
                            </a:rPr>
                            <m:t>𝑖</m:t>
                          </m:r>
                        </m:sub>
                      </m:sSub>
                      <m:r>
                        <a:rPr lang="en-US" altLang="zh-CN" sz="1200" b="0" i="1" kern="0" dirty="0" smtClean="0">
                          <a:latin typeface="Cambria Math" panose="02040503050406030204" pitchFamily="18" charset="0"/>
                          <a:ea typeface="微软雅黑 Light" panose="020B0502040204020203" pitchFamily="34" charset="-122"/>
                          <a:sym typeface="宋体" panose="02010600030101010101" pitchFamily="2" charset="-122"/>
                        </a:rPr>
                        <m:t>,</m:t>
                      </m:r>
                      <m:r>
                        <a:rPr lang="zh-CN" altLang="en-US" sz="1200" b="0" i="1" kern="0" dirty="0" smtClean="0">
                          <a:latin typeface="Cambria Math" panose="02040503050406030204" pitchFamily="18" charset="0"/>
                          <a:ea typeface="微软雅黑 Light" panose="020B0502040204020203" pitchFamily="34" charset="-122"/>
                          <a:sym typeface="宋体" panose="02010600030101010101" pitchFamily="2" charset="-122"/>
                        </a:rPr>
                        <m:t> </m:t>
                      </m:r>
                      <m:r>
                        <a:rPr lang="en-US" altLang="zh-CN" sz="1200" b="0" i="1" kern="0" dirty="0" smtClean="0">
                          <a:latin typeface="Cambria Math" panose="02040503050406030204" pitchFamily="18" charset="0"/>
                          <a:ea typeface="微软雅黑 Light" panose="020B0502040204020203" pitchFamily="34" charset="-122"/>
                          <a:sym typeface="宋体" panose="02010600030101010101" pitchFamily="2" charset="-122"/>
                        </a:rPr>
                        <m:t>𝑖</m:t>
                      </m:r>
                      <m:r>
                        <a:rPr lang="en-US" altLang="zh-CN" sz="1200" i="1" kern="0" dirty="0">
                          <a:latin typeface="Cambria Math" panose="02040503050406030204" pitchFamily="18" charset="0"/>
                          <a:ea typeface="微软雅黑 Light" panose="020B0502040204020203" pitchFamily="34" charset="-122"/>
                          <a:sym typeface="宋体" panose="02010600030101010101" pitchFamily="2" charset="-122"/>
                        </a:rPr>
                        <m:t>)</m:t>
                      </m:r>
                    </m:oMath>
                  </m:oMathPara>
                </a14:m>
                <a:endParaRPr lang="en-US" altLang="zh-CN" sz="1200" kern="0" dirty="0">
                  <a:latin typeface="微软雅黑" panose="020B0503020204020204" pitchFamily="34" charset="-122"/>
                  <a:ea typeface="微软雅黑" panose="020B0503020204020204" pitchFamily="34" charset="-122"/>
                  <a:sym typeface="宋体" panose="02010600030101010101" pitchFamily="2" charset="-122"/>
                </a:endParaRPr>
              </a:p>
              <a:p>
                <a:pPr algn="l" eaLnBrk="1" hangingPunct="1">
                  <a:lnSpc>
                    <a:spcPct val="120000"/>
                  </a:lnSpc>
                  <a:buClr>
                    <a:srgbClr val="0065B0"/>
                  </a:buClr>
                </a:pPr>
                <a14:m>
                  <m:oMathPara xmlns:m="http://schemas.openxmlformats.org/officeDocument/2006/math">
                    <m:oMathParaPr>
                      <m:jc m:val="left"/>
                    </m:oMathParaPr>
                    <m:oMath xmlns:m="http://schemas.openxmlformats.org/officeDocument/2006/math">
                      <m:sSub>
                        <m:sSubPr>
                          <m:ctrlPr>
                            <a:rPr lang="en-US" altLang="zh-CN" sz="1200" i="1" kern="0" dirty="0">
                              <a:latin typeface="Cambria Math" panose="02040503050406030204" pitchFamily="18" charset="0"/>
                              <a:ea typeface="微软雅黑 Light" panose="020B0502040204020203" pitchFamily="34" charset="-122"/>
                              <a:sym typeface="宋体" panose="02010600030101010101" pitchFamily="2" charset="-122"/>
                            </a:rPr>
                          </m:ctrlPr>
                        </m:sSubPr>
                        <m:e>
                          <m:r>
                            <a:rPr lang="zh-CN" altLang="en-US" sz="1200" b="0" i="1" kern="0" dirty="0" smtClean="0">
                              <a:latin typeface="Cambria Math" panose="02040503050406030204" pitchFamily="18" charset="0"/>
                              <a:ea typeface="微软雅黑 Light" panose="020B0502040204020203" pitchFamily="34" charset="-122"/>
                              <a:sym typeface="宋体" panose="02010600030101010101" pitchFamily="2" charset="-122"/>
                            </a:rPr>
                            <m:t>                                  </m:t>
                          </m:r>
                          <m:r>
                            <a:rPr lang="en-US" altLang="zh-CN" sz="1200" i="1" kern="0" dirty="0">
                              <a:latin typeface="Cambria Math" panose="02040503050406030204" pitchFamily="18" charset="0"/>
                              <a:ea typeface="微软雅黑 Light" panose="020B0502040204020203" pitchFamily="34" charset="-122"/>
                              <a:sym typeface="宋体" panose="02010600030101010101" pitchFamily="2" charset="-122"/>
                            </a:rPr>
                            <m:t>𝐹𝑖𝑛𝑔𝑒𝑟𝑝𝑟𝑖𝑛𝑡</m:t>
                          </m:r>
                        </m:e>
                        <m:sub>
                          <m:r>
                            <a:rPr lang="en-US" altLang="zh-CN" sz="1200" i="1" kern="0" dirty="0">
                              <a:latin typeface="Cambria Math" panose="02040503050406030204" pitchFamily="18" charset="0"/>
                              <a:ea typeface="微软雅黑 Light" panose="020B0502040204020203" pitchFamily="34" charset="-122"/>
                              <a:sym typeface="宋体" panose="02010600030101010101" pitchFamily="2" charset="-122"/>
                            </a:rPr>
                            <m:t>𝑖</m:t>
                          </m:r>
                        </m:sub>
                      </m:sSub>
                      <m:r>
                        <a:rPr lang="zh-CN" altLang="en-US" sz="1200" i="1" kern="0" dirty="0">
                          <a:latin typeface="Cambria Math" panose="02040503050406030204" pitchFamily="18" charset="0"/>
                          <a:ea typeface="微软雅黑 Light" panose="020B0502040204020203" pitchFamily="34" charset="-122"/>
                          <a:sym typeface="宋体" panose="02010600030101010101" pitchFamily="2" charset="-122"/>
                        </a:rPr>
                        <m:t> </m:t>
                      </m:r>
                      <m:r>
                        <a:rPr lang="en-US" altLang="zh-CN" sz="1200" i="1" kern="0" dirty="0">
                          <a:latin typeface="Cambria Math" panose="02040503050406030204" pitchFamily="18" charset="0"/>
                          <a:ea typeface="微软雅黑 Light" panose="020B0502040204020203" pitchFamily="34" charset="-122"/>
                          <a:sym typeface="宋体" panose="02010600030101010101" pitchFamily="2" charset="-122"/>
                        </a:rPr>
                        <m:t>=</m:t>
                      </m:r>
                      <m:sSub>
                        <m:sSubPr>
                          <m:ctrlPr>
                            <a:rPr lang="en-US" altLang="zh-CN" sz="1200" i="1" kern="0" dirty="0">
                              <a:latin typeface="Cambria Math" panose="02040503050406030204" pitchFamily="18" charset="0"/>
                              <a:ea typeface="微软雅黑 Light" panose="020B0502040204020203" pitchFamily="34" charset="-122"/>
                              <a:sym typeface="宋体" panose="02010600030101010101" pitchFamily="2" charset="-122"/>
                            </a:rPr>
                          </m:ctrlPr>
                        </m:sSubPr>
                        <m:e>
                          <m:r>
                            <a:rPr lang="en-US" altLang="zh-CN" sz="1200" i="1" kern="0" dirty="0">
                              <a:latin typeface="Cambria Math" panose="02040503050406030204" pitchFamily="18" charset="0"/>
                              <a:ea typeface="微软雅黑 Light" panose="020B0502040204020203" pitchFamily="34" charset="-122"/>
                              <a:sym typeface="宋体" panose="02010600030101010101" pitchFamily="2" charset="-122"/>
                            </a:rPr>
                            <m:t>𝑆𝑖𝑚</m:t>
                          </m:r>
                          <m:r>
                            <a:rPr lang="en-US" altLang="zh-CN" sz="1200" i="1" kern="0" dirty="0">
                              <a:latin typeface="Cambria Math" panose="02040503050406030204" pitchFamily="18" charset="0"/>
                              <a:ea typeface="微软雅黑 Light" panose="020B0502040204020203" pitchFamily="34" charset="-122"/>
                              <a:sym typeface="宋体" panose="02010600030101010101" pitchFamily="2" charset="-122"/>
                            </a:rPr>
                            <m:t>_</m:t>
                          </m:r>
                          <m:r>
                            <a:rPr lang="en-US" altLang="zh-CN" sz="1200" i="1" kern="0" dirty="0">
                              <a:latin typeface="Cambria Math" panose="02040503050406030204" pitchFamily="18" charset="0"/>
                              <a:ea typeface="微软雅黑 Light" panose="020B0502040204020203" pitchFamily="34" charset="-122"/>
                              <a:sym typeface="宋体" panose="02010600030101010101" pitchFamily="2" charset="-122"/>
                            </a:rPr>
                            <m:t>𝐶𝑜𝑜𝑘𝑖𝑒</m:t>
                          </m:r>
                        </m:e>
                        <m:sub>
                          <m:r>
                            <a:rPr lang="en-US" altLang="zh-CN" sz="1200" i="1" kern="0" dirty="0">
                              <a:latin typeface="Cambria Math" panose="02040503050406030204" pitchFamily="18" charset="0"/>
                              <a:ea typeface="微软雅黑 Light" panose="020B0502040204020203" pitchFamily="34" charset="-122"/>
                              <a:sym typeface="宋体" panose="02010600030101010101" pitchFamily="2" charset="-122"/>
                            </a:rPr>
                            <m:t>𝑖</m:t>
                          </m:r>
                        </m:sub>
                      </m:sSub>
                      <m:r>
                        <a:rPr lang="en-US" altLang="zh-CN" sz="1200" b="0" i="1" kern="0" dirty="0" smtClean="0">
                          <a:latin typeface="Cambria Math" panose="02040503050406030204" pitchFamily="18" charset="0"/>
                          <a:ea typeface="微软雅黑 Light" panose="020B0502040204020203" pitchFamily="34" charset="-122"/>
                          <a:sym typeface="宋体" panose="02010600030101010101" pitchFamily="2" charset="-122"/>
                        </a:rPr>
                        <m:t>+</m:t>
                      </m:r>
                      <m:r>
                        <a:rPr lang="zh-CN" altLang="en-US" sz="1200" b="0" i="1" kern="0" dirty="0" smtClean="0">
                          <a:latin typeface="Cambria Math" panose="02040503050406030204" pitchFamily="18" charset="0"/>
                          <a:ea typeface="微软雅黑 Light" panose="020B0502040204020203" pitchFamily="34" charset="-122"/>
                          <a:sym typeface="宋体" panose="02010600030101010101" pitchFamily="2" charset="-122"/>
                        </a:rPr>
                        <m:t> </m:t>
                      </m:r>
                      <m:sSub>
                        <m:sSubPr>
                          <m:ctrlPr>
                            <a:rPr lang="en-US" altLang="zh-CN" sz="1200" i="1" kern="0" dirty="0">
                              <a:latin typeface="Cambria Math" panose="02040503050406030204" pitchFamily="18" charset="0"/>
                              <a:ea typeface="微软雅黑 Light" panose="020B0502040204020203" pitchFamily="34" charset="-122"/>
                              <a:sym typeface="宋体" panose="02010600030101010101" pitchFamily="2" charset="-122"/>
                            </a:rPr>
                          </m:ctrlPr>
                        </m:sSubPr>
                        <m:e>
                          <m:r>
                            <a:rPr lang="en-US" altLang="zh-CN" sz="1200" i="1" kern="0" dirty="0">
                              <a:latin typeface="Cambria Math" panose="02040503050406030204" pitchFamily="18" charset="0"/>
                              <a:ea typeface="微软雅黑 Light" panose="020B0502040204020203" pitchFamily="34" charset="-122"/>
                              <a:sym typeface="宋体" panose="02010600030101010101" pitchFamily="2" charset="-122"/>
                            </a:rPr>
                            <m:t>𝑈𝑠𝑒𝑟</m:t>
                          </m:r>
                        </m:e>
                        <m:sub>
                          <m:r>
                            <a:rPr lang="en-US" altLang="zh-CN" sz="1200" i="1" kern="0" dirty="0">
                              <a:latin typeface="Cambria Math" panose="02040503050406030204" pitchFamily="18" charset="0"/>
                              <a:ea typeface="微软雅黑 Light" panose="020B0502040204020203" pitchFamily="34" charset="-122"/>
                              <a:sym typeface="宋体" panose="02010600030101010101" pitchFamily="2" charset="-122"/>
                            </a:rPr>
                            <m:t>𝑖</m:t>
                          </m:r>
                        </m:sub>
                      </m:sSub>
                    </m:oMath>
                  </m:oMathPara>
                </a14:m>
                <a:endParaRPr lang="en-US" altLang="zh-CN" sz="1200" kern="0" dirty="0">
                  <a:latin typeface="微软雅黑" panose="020B0503020204020204" pitchFamily="34" charset="-122"/>
                  <a:ea typeface="微软雅黑" panose="020B0503020204020204" pitchFamily="34" charset="-122"/>
                  <a:sym typeface="宋体" panose="02010600030101010101" pitchFamily="2" charset="-122"/>
                </a:endParaRPr>
              </a:p>
              <a:p>
                <a:pPr algn="l" eaLnBrk="1" hangingPunct="1">
                  <a:lnSpc>
                    <a:spcPct val="120000"/>
                  </a:lnSpc>
                  <a:buClr>
                    <a:srgbClr val="0065B0"/>
                  </a:buClr>
                </a:pPr>
                <a:endParaRPr lang="en-US" altLang="zh-CN" sz="1600" kern="0" dirty="0">
                  <a:latin typeface="微软雅黑" panose="020B0503020204020204" pitchFamily="34" charset="-122"/>
                  <a:ea typeface="微软雅黑" panose="020B0503020204020204" pitchFamily="34" charset="-122"/>
                  <a:sym typeface="宋体" panose="02010600030101010101" pitchFamily="2" charset="-122"/>
                </a:endParaRPr>
              </a:p>
              <a:p>
                <a:pPr algn="l" eaLnBrk="1" hangingPunct="1">
                  <a:lnSpc>
                    <a:spcPct val="120000"/>
                  </a:lnSpc>
                  <a:buClr>
                    <a:srgbClr val="0065B0"/>
                  </a:buClr>
                </a:pPr>
                <a:endParaRPr lang="en-US" altLang="zh-CN" sz="1600" kern="0" dirty="0">
                  <a:latin typeface="微软雅黑" panose="020B0503020204020204" pitchFamily="34" charset="-122"/>
                  <a:ea typeface="微软雅黑" panose="020B0503020204020204" pitchFamily="34" charset="-122"/>
                  <a:sym typeface="宋体" panose="02010600030101010101" pitchFamily="2" charset="-122"/>
                </a:endParaRPr>
              </a:p>
              <a:p>
                <a:pPr algn="l" eaLnBrk="1" hangingPunct="1">
                  <a:lnSpc>
                    <a:spcPct val="120000"/>
                  </a:lnSpc>
                  <a:buClr>
                    <a:srgbClr val="0065B0"/>
                  </a:buClr>
                </a:pPr>
                <a:endParaRPr lang="en-US" altLang="zh-CN" sz="1600" kern="0" dirty="0">
                  <a:latin typeface="微软雅黑" panose="020B0503020204020204" pitchFamily="34" charset="-122"/>
                  <a:ea typeface="微软雅黑" panose="020B0503020204020204" pitchFamily="34" charset="-122"/>
                  <a:sym typeface="宋体" panose="02010600030101010101" pitchFamily="2" charset="-122"/>
                </a:endParaRPr>
              </a:p>
              <a:p>
                <a:pPr algn="l" eaLnBrk="1" hangingPunct="1">
                  <a:lnSpc>
                    <a:spcPct val="120000"/>
                  </a:lnSpc>
                  <a:buClr>
                    <a:srgbClr val="0065B0"/>
                  </a:buClr>
                </a:pPr>
                <a:endParaRPr lang="en-US" altLang="zh-CN" sz="1600" kern="0" dirty="0">
                  <a:latin typeface="微软雅黑" panose="020B0503020204020204" pitchFamily="34" charset="-122"/>
                  <a:ea typeface="微软雅黑" panose="020B0503020204020204" pitchFamily="34" charset="-122"/>
                  <a:sym typeface="宋体" panose="02010600030101010101" pitchFamily="2" charset="-122"/>
                </a:endParaRPr>
              </a:p>
              <a:p>
                <a:pPr algn="l" eaLnBrk="1" hangingPunct="1">
                  <a:lnSpc>
                    <a:spcPct val="120000"/>
                  </a:lnSpc>
                  <a:buClr>
                    <a:srgbClr val="0065B0"/>
                  </a:buClr>
                </a:pPr>
                <a:endParaRPr lang="en-US" altLang="zh-CN" sz="1600" kern="0" dirty="0">
                  <a:latin typeface="微软雅黑" panose="020B0503020204020204" pitchFamily="34" charset="-122"/>
                  <a:ea typeface="微软雅黑" panose="020B0503020204020204" pitchFamily="34" charset="-122"/>
                  <a:sym typeface="宋体" panose="02010600030101010101" pitchFamily="2" charset="-122"/>
                </a:endParaRPr>
              </a:p>
            </p:txBody>
          </p:sp>
        </mc:Choice>
        <mc:Fallback xmlns="">
          <p:sp>
            <p:nvSpPr>
              <p:cNvPr id="26" name="内容占位符 2">
                <a:extLst>
                  <a:ext uri="{FF2B5EF4-FFF2-40B4-BE49-F238E27FC236}">
                    <a16:creationId xmlns:a16="http://schemas.microsoft.com/office/drawing/2014/main" id="{09CB238F-D3DF-F14C-B7F9-A4D8E7939D86}"/>
                  </a:ext>
                </a:extLst>
              </p:cNvPr>
              <p:cNvSpPr txBox="1">
                <a:spLocks noRot="1" noChangeAspect="1" noMove="1" noResize="1" noEditPoints="1" noAdjustHandles="1" noChangeArrowheads="1" noChangeShapeType="1" noTextEdit="1"/>
              </p:cNvSpPr>
              <p:nvPr/>
            </p:nvSpPr>
            <p:spPr bwMode="auto">
              <a:xfrm>
                <a:off x="590695" y="1844889"/>
                <a:ext cx="8229600" cy="4273946"/>
              </a:xfrm>
              <a:prstGeom prst="rect">
                <a:avLst/>
              </a:prstGeom>
              <a:blipFill>
                <a:blip r:embed="rId3"/>
                <a:stretch>
                  <a:fillRect l="-462"/>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grpSp>
        <p:nvGrpSpPr>
          <p:cNvPr id="3" name="组合 2">
            <a:extLst>
              <a:ext uri="{FF2B5EF4-FFF2-40B4-BE49-F238E27FC236}">
                <a16:creationId xmlns:a16="http://schemas.microsoft.com/office/drawing/2014/main" id="{70767448-110B-9843-AA4C-875F80BABEF1}"/>
              </a:ext>
            </a:extLst>
          </p:cNvPr>
          <p:cNvGrpSpPr/>
          <p:nvPr/>
        </p:nvGrpSpPr>
        <p:grpSpPr>
          <a:xfrm>
            <a:off x="179693" y="739165"/>
            <a:ext cx="2448174" cy="360025"/>
            <a:chOff x="179693" y="739165"/>
            <a:chExt cx="2448174" cy="360025"/>
          </a:xfrm>
        </p:grpSpPr>
        <p:sp>
          <p:nvSpPr>
            <p:cNvPr id="23" name="矩形 22">
              <a:extLst>
                <a:ext uri="{FF2B5EF4-FFF2-40B4-BE49-F238E27FC236}">
                  <a16:creationId xmlns:a16="http://schemas.microsoft.com/office/drawing/2014/main" id="{A7AE1A73-6032-1243-B2DF-DEB7B009C07C}"/>
                </a:ext>
              </a:extLst>
            </p:cNvPr>
            <p:cNvSpPr/>
            <p:nvPr/>
          </p:nvSpPr>
          <p:spPr bwMode="auto">
            <a:xfrm>
              <a:off x="179693" y="739165"/>
              <a:ext cx="1152082" cy="360025"/>
            </a:xfrm>
            <a:prstGeom prst="rect">
              <a:avLst/>
            </a:prstGeom>
            <a:solidFill>
              <a:srgbClr val="00B0F0">
                <a:alpha val="34000"/>
              </a:srgb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itchFamily="34" charset="0"/>
                <a:buNone/>
                <a:tabLst/>
              </a:pPr>
              <a:r>
                <a:rPr kumimoji="0" lang="zh-CN" altLang="en-US" sz="1800" b="0" i="0" u="none" strike="noStrike" cap="none" normalizeH="0" baseline="0" dirty="0">
                  <a:ln>
                    <a:noFill/>
                  </a:ln>
                  <a:solidFill>
                    <a:schemeClr val="bg1">
                      <a:lumMod val="75000"/>
                    </a:schemeClr>
                  </a:solidFill>
                  <a:effectLst/>
                  <a:latin typeface="Kaiti SC" panose="02010600040101010101" pitchFamily="2" charset="-122"/>
                  <a:ea typeface="Kaiti SC" panose="02010600040101010101" pitchFamily="2" charset="-122"/>
                </a:rPr>
                <a:t>跳转关系</a:t>
              </a:r>
            </a:p>
          </p:txBody>
        </p:sp>
        <p:sp>
          <p:nvSpPr>
            <p:cNvPr id="30" name="矩形 29">
              <a:extLst>
                <a:ext uri="{FF2B5EF4-FFF2-40B4-BE49-F238E27FC236}">
                  <a16:creationId xmlns:a16="http://schemas.microsoft.com/office/drawing/2014/main" id="{071CDBFF-AE0D-D042-B9EE-D5E96F5C0A14}"/>
                </a:ext>
              </a:extLst>
            </p:cNvPr>
            <p:cNvSpPr/>
            <p:nvPr/>
          </p:nvSpPr>
          <p:spPr bwMode="auto">
            <a:xfrm>
              <a:off x="1475785" y="739165"/>
              <a:ext cx="1152082" cy="360025"/>
            </a:xfrm>
            <a:prstGeom prst="rect">
              <a:avLst/>
            </a:prstGeom>
            <a:solidFill>
              <a:srgbClr val="00B0F0">
                <a:alpha val="75000"/>
              </a:srgb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itchFamily="34" charset="0"/>
                <a:buNone/>
                <a:tabLst/>
              </a:pPr>
              <a:r>
                <a:rPr lang="zh-CN" altLang="en-US" dirty="0">
                  <a:latin typeface="Kaiti SC" panose="02010600040101010101" pitchFamily="2" charset="-122"/>
                  <a:ea typeface="Kaiti SC" panose="02010600040101010101" pitchFamily="2" charset="-122"/>
                </a:rPr>
                <a:t>用户指纹</a:t>
              </a:r>
              <a:endParaRPr kumimoji="0" lang="zh-CN" altLang="en-US" sz="1800" b="0" i="0" u="none" strike="noStrike" cap="none" normalizeH="0" baseline="0" dirty="0">
                <a:ln>
                  <a:noFill/>
                </a:ln>
                <a:effectLst/>
                <a:latin typeface="Kaiti SC" panose="02010600040101010101" pitchFamily="2" charset="-122"/>
                <a:ea typeface="Kaiti SC" panose="02010600040101010101" pitchFamily="2" charset="-122"/>
              </a:endParaRPr>
            </a:p>
          </p:txBody>
        </p:sp>
      </p:grpSp>
      <p:sp>
        <p:nvSpPr>
          <p:cNvPr id="12" name="五边形 11">
            <a:extLst>
              <a:ext uri="{FF2B5EF4-FFF2-40B4-BE49-F238E27FC236}">
                <a16:creationId xmlns:a16="http://schemas.microsoft.com/office/drawing/2014/main" id="{07DDEFBF-4203-9A43-9D4B-2A92D20DA436}"/>
              </a:ext>
            </a:extLst>
          </p:cNvPr>
          <p:cNvSpPr/>
          <p:nvPr/>
        </p:nvSpPr>
        <p:spPr bwMode="auto">
          <a:xfrm>
            <a:off x="179694" y="188775"/>
            <a:ext cx="3096215" cy="396875"/>
          </a:xfrm>
          <a:prstGeom prst="homePlate">
            <a:avLst/>
          </a:prstGeom>
          <a:solidFill>
            <a:srgbClr val="00B0F0"/>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r>
              <a:rPr lang="en-US" altLang="zh-CN" b="1" dirty="0">
                <a:solidFill>
                  <a:schemeClr val="bg1"/>
                </a:solidFill>
                <a:latin typeface="Yuppy SC" panose="020F0603040207020204" pitchFamily="34" charset="-122"/>
                <a:ea typeface="Yuppy SC" panose="020F0603040207020204" pitchFamily="34" charset="-122"/>
                <a:cs typeface="Yuppy SC" panose="020F0603040207020204" pitchFamily="34" charset="-122"/>
              </a:rPr>
              <a:t>1.</a:t>
            </a:r>
            <a:r>
              <a:rPr lang="zh-CN" altLang="en-US" b="1" dirty="0">
                <a:solidFill>
                  <a:schemeClr val="bg1"/>
                </a:solidFill>
                <a:latin typeface="Yuppy SC" panose="020F0603040207020204" pitchFamily="34" charset="-122"/>
                <a:ea typeface="Yuppy SC" panose="020F0603040207020204" pitchFamily="34" charset="-122"/>
                <a:cs typeface="Yuppy SC" panose="020F0603040207020204" pitchFamily="34" charset="-122"/>
              </a:rPr>
              <a:t>多特征融合资源实时关联</a:t>
            </a:r>
          </a:p>
        </p:txBody>
      </p:sp>
      <mc:AlternateContent xmlns:mc="http://schemas.openxmlformats.org/markup-compatibility/2006" xmlns:a14="http://schemas.microsoft.com/office/drawing/2010/main">
        <mc:Choice Requires="a14">
          <p:sp>
            <p:nvSpPr>
              <p:cNvPr id="2" name="矩形 1">
                <a:extLst>
                  <a:ext uri="{FF2B5EF4-FFF2-40B4-BE49-F238E27FC236}">
                    <a16:creationId xmlns:a16="http://schemas.microsoft.com/office/drawing/2014/main" id="{F8F0E46B-C80A-3F4C-9F24-9C43ECD05D0D}"/>
                  </a:ext>
                </a:extLst>
              </p:cNvPr>
              <p:cNvSpPr/>
              <p:nvPr/>
            </p:nvSpPr>
            <p:spPr>
              <a:xfrm>
                <a:off x="917904" y="5517145"/>
                <a:ext cx="4572000" cy="978729"/>
              </a:xfrm>
              <a:prstGeom prst="rect">
                <a:avLst/>
              </a:prstGeom>
            </p:spPr>
            <p:txBody>
              <a:bodyPr>
                <a:spAutoFit/>
              </a:bodyPr>
              <a:lstStyle/>
              <a:p>
                <a:pPr eaLnBrk="1" hangingPunct="1">
                  <a:lnSpc>
                    <a:spcPct val="120000"/>
                  </a:lnSpc>
                  <a:buClr>
                    <a:srgbClr val="0065B0"/>
                  </a:buClr>
                </a:pPr>
                <a14:m>
                  <m:oMath xmlns:m="http://schemas.openxmlformats.org/officeDocument/2006/math">
                    <m:r>
                      <m:rPr>
                        <m:sty m:val="p"/>
                      </m:rPr>
                      <a:rPr lang="en-US" altLang="zh-CN" sz="1200" i="1" kern="0" dirty="0">
                        <a:latin typeface="Cambria Math" panose="02040503050406030204" pitchFamily="18" charset="0"/>
                        <a:ea typeface="微软雅黑 Light" panose="020B0502040204020203" pitchFamily="34" charset="-122"/>
                        <a:sym typeface="宋体" panose="02010600030101010101" pitchFamily="2" charset="-122"/>
                      </a:rPr>
                      <m:t>A</m:t>
                    </m:r>
                    <m:r>
                      <a:rPr lang="en-US" altLang="zh-CN" sz="1200" i="1" kern="0">
                        <a:latin typeface="Cambria Math" panose="02040503050406030204" pitchFamily="18" charset="0"/>
                        <a:ea typeface="微软雅黑 Light" panose="020B0502040204020203" pitchFamily="34" charset="-122"/>
                        <a:sym typeface="宋体" panose="02010600030101010101" pitchFamily="2" charset="-122"/>
                      </a:rPr>
                      <m:t>𝑙𝑔𝑜𝑟𝑖𝑡h𝑚</m:t>
                    </m:r>
                    <m:r>
                      <a:rPr lang="zh-CN" altLang="en-US" sz="1200" i="1" kern="0">
                        <a:latin typeface="Cambria Math" panose="02040503050406030204" pitchFamily="18" charset="0"/>
                        <a:ea typeface="微软雅黑 Light" panose="020B0502040204020203" pitchFamily="34" charset="-122"/>
                        <a:sym typeface="宋体" panose="02010600030101010101" pitchFamily="2" charset="-122"/>
                      </a:rPr>
                      <m:t> </m:t>
                    </m:r>
                    <m:r>
                      <m:rPr>
                        <m:sty m:val="p"/>
                      </m:rPr>
                      <a:rPr lang="en-US" altLang="zh-CN" sz="1200" i="1" kern="0">
                        <a:latin typeface="Cambria Math" panose="02040503050406030204" pitchFamily="18" charset="0"/>
                        <a:ea typeface="微软雅黑 Light" panose="020B0502040204020203" pitchFamily="34" charset="-122"/>
                        <a:sym typeface="宋体" panose="02010600030101010101" pitchFamily="2" charset="-122"/>
                      </a:rPr>
                      <m:t>Part</m:t>
                    </m:r>
                    <m:r>
                      <a:rPr lang="en-US" altLang="zh-CN" sz="1200" i="1" kern="0">
                        <a:latin typeface="Cambria Math" panose="02040503050406030204" pitchFamily="18" charset="0"/>
                        <a:ea typeface="微软雅黑 Light" panose="020B0502040204020203" pitchFamily="34" charset="-122"/>
                        <a:sym typeface="宋体" panose="02010600030101010101" pitchFamily="2" charset="-122"/>
                      </a:rPr>
                      <m:t>2</m:t>
                    </m:r>
                  </m:oMath>
                </a14:m>
                <a:r>
                  <a:rPr lang="en-US" altLang="zh-CN" sz="1200" kern="0" dirty="0">
                    <a:latin typeface="微软雅黑" panose="020B0503020204020204" pitchFamily="34" charset="-122"/>
                    <a:ea typeface="微软雅黑" panose="020B0503020204020204" pitchFamily="34" charset="-122"/>
                    <a:sym typeface="宋体" panose="02010600030101010101" pitchFamily="2" charset="-122"/>
                  </a:rPr>
                  <a:t>:</a:t>
                </a:r>
              </a:p>
              <a:p>
                <a:pPr eaLnBrk="1" hangingPunct="1">
                  <a:lnSpc>
                    <a:spcPct val="120000"/>
                  </a:lnSpc>
                  <a:buClr>
                    <a:srgbClr val="0065B0"/>
                  </a:buClr>
                </a:pPr>
                <a14:m>
                  <m:oMath xmlns:m="http://schemas.openxmlformats.org/officeDocument/2006/math">
                    <m:r>
                      <a:rPr lang="zh-CN" altLang="en-US" sz="1200" i="1" kern="0">
                        <a:latin typeface="Cambria Math" panose="02040503050406030204" pitchFamily="18" charset="0"/>
                        <a:ea typeface="微软雅黑 Light" panose="020B0502040204020203" pitchFamily="34" charset="-122"/>
                        <a:sym typeface="宋体" panose="02010600030101010101" pitchFamily="2" charset="-122"/>
                      </a:rPr>
                      <m:t>                    </m:t>
                    </m:r>
                    <m:r>
                      <a:rPr lang="en-US" altLang="zh-CN" sz="1200" i="1" kern="0">
                        <a:latin typeface="Cambria Math" panose="02040503050406030204" pitchFamily="18" charset="0"/>
                        <a:ea typeface="微软雅黑 Light" panose="020B0502040204020203" pitchFamily="34" charset="-122"/>
                        <a:sym typeface="宋体" panose="02010600030101010101" pitchFamily="2" charset="-122"/>
                      </a:rPr>
                      <m:t>𝐶𝑜𝑜𝑘𝑖𝑒</m:t>
                    </m:r>
                    <m:r>
                      <a:rPr lang="en-US" altLang="zh-CN" sz="1200" i="1" kern="0" dirty="0">
                        <a:latin typeface="Cambria Math" panose="02040503050406030204" pitchFamily="18" charset="0"/>
                        <a:ea typeface="微软雅黑 Light" panose="020B0502040204020203" pitchFamily="34" charset="-122"/>
                        <a:sym typeface="宋体" panose="02010600030101010101" pitchFamily="2" charset="-122"/>
                      </a:rPr>
                      <m:t>_</m:t>
                    </m:r>
                    <m:r>
                      <a:rPr lang="en-US" altLang="zh-CN" sz="1200" i="1" kern="0" dirty="0">
                        <a:latin typeface="Cambria Math" panose="02040503050406030204" pitchFamily="18" charset="0"/>
                        <a:ea typeface="微软雅黑 Light" panose="020B0502040204020203" pitchFamily="34" charset="-122"/>
                        <a:sym typeface="宋体" panose="02010600030101010101" pitchFamily="2" charset="-122"/>
                      </a:rPr>
                      <m:t>𝑠𝑖𝑚</m:t>
                    </m:r>
                    <m:r>
                      <a:rPr lang="en-US" altLang="zh-CN" sz="1200" i="1" kern="0" dirty="0">
                        <a:latin typeface="Cambria Math" panose="02040503050406030204" pitchFamily="18" charset="0"/>
                        <a:ea typeface="微软雅黑 Light" panose="020B0502040204020203" pitchFamily="34" charset="-122"/>
                        <a:sym typeface="宋体" panose="02010600030101010101" pitchFamily="2" charset="-122"/>
                      </a:rPr>
                      <m:t>(</m:t>
                    </m:r>
                    <m:sSub>
                      <m:sSubPr>
                        <m:ctrlPr>
                          <a:rPr lang="en-US" altLang="zh-CN" sz="1200" i="1" kern="0" dirty="0">
                            <a:latin typeface="Cambria Math" panose="02040503050406030204" pitchFamily="18" charset="0"/>
                            <a:ea typeface="微软雅黑 Light" panose="020B0502040204020203" pitchFamily="34" charset="-122"/>
                            <a:sym typeface="宋体" panose="02010600030101010101" pitchFamily="2" charset="-122"/>
                          </a:rPr>
                        </m:ctrlPr>
                      </m:sSubPr>
                      <m:e>
                        <m:r>
                          <a:rPr lang="en-US" altLang="zh-CN" sz="1200" i="1" kern="0" dirty="0">
                            <a:latin typeface="Cambria Math" panose="02040503050406030204" pitchFamily="18" charset="0"/>
                            <a:ea typeface="微软雅黑 Light" panose="020B0502040204020203" pitchFamily="34" charset="-122"/>
                            <a:sym typeface="宋体" panose="02010600030101010101" pitchFamily="2" charset="-122"/>
                          </a:rPr>
                          <m:t>𝐶𝑜𝑜𝑘𝑖𝑒</m:t>
                        </m:r>
                      </m:e>
                      <m:sub>
                        <m:r>
                          <a:rPr lang="en-US" altLang="zh-CN" sz="1200" i="1" kern="0" dirty="0">
                            <a:latin typeface="Cambria Math" panose="02040503050406030204" pitchFamily="18" charset="0"/>
                            <a:ea typeface="微软雅黑 Light" panose="020B0502040204020203" pitchFamily="34" charset="-122"/>
                            <a:sym typeface="宋体" panose="02010600030101010101" pitchFamily="2" charset="-122"/>
                          </a:rPr>
                          <m:t>𝑖</m:t>
                        </m:r>
                      </m:sub>
                    </m:sSub>
                    <m:r>
                      <a:rPr lang="en-US" altLang="zh-CN" sz="1200" i="1" kern="0" dirty="0">
                        <a:latin typeface="Cambria Math" panose="02040503050406030204" pitchFamily="18" charset="0"/>
                        <a:ea typeface="微软雅黑 Light" panose="020B0502040204020203" pitchFamily="34" charset="-122"/>
                        <a:sym typeface="宋体" panose="02010600030101010101" pitchFamily="2" charset="-122"/>
                      </a:rPr>
                      <m:t>,</m:t>
                    </m:r>
                    <m:r>
                      <a:rPr lang="zh-CN" altLang="en-US" sz="1200" i="1" kern="0" dirty="0">
                        <a:latin typeface="Cambria Math" panose="02040503050406030204" pitchFamily="18" charset="0"/>
                        <a:ea typeface="微软雅黑 Light" panose="020B0502040204020203" pitchFamily="34" charset="-122"/>
                        <a:sym typeface="宋体" panose="02010600030101010101" pitchFamily="2" charset="-122"/>
                      </a:rPr>
                      <m:t> </m:t>
                    </m:r>
                    <m:r>
                      <a:rPr lang="en-US" altLang="zh-CN" sz="1200" i="1" kern="0" dirty="0">
                        <a:latin typeface="Cambria Math" panose="02040503050406030204" pitchFamily="18" charset="0"/>
                        <a:ea typeface="微软雅黑 Light" panose="020B0502040204020203" pitchFamily="34" charset="-122"/>
                        <a:sym typeface="宋体" panose="02010600030101010101" pitchFamily="2" charset="-122"/>
                      </a:rPr>
                      <m:t>𝑖</m:t>
                    </m:r>
                    <m:r>
                      <a:rPr lang="en-US" altLang="zh-CN" sz="1200" i="1" kern="0" dirty="0">
                        <a:latin typeface="Cambria Math" panose="02040503050406030204" pitchFamily="18" charset="0"/>
                        <a:ea typeface="微软雅黑 Light" panose="020B0502040204020203" pitchFamily="34" charset="-122"/>
                        <a:sym typeface="宋体" panose="02010600030101010101" pitchFamily="2" charset="-122"/>
                      </a:rPr>
                      <m:t>)</m:t>
                    </m:r>
                  </m:oMath>
                </a14:m>
                <a:r>
                  <a:rPr lang="en-US" altLang="zh-CN" sz="1200" kern="0" dirty="0">
                    <a:latin typeface="微软雅黑" panose="020B0503020204020204" pitchFamily="34" charset="-122"/>
                    <a:ea typeface="微软雅黑" panose="020B0503020204020204" pitchFamily="34" charset="-122"/>
                    <a:sym typeface="宋体" panose="02010600030101010101" pitchFamily="2" charset="-122"/>
                  </a:rPr>
                  <a:t>:</a:t>
                </a:r>
                <a14:m>
                  <m:oMath xmlns:m="http://schemas.openxmlformats.org/officeDocument/2006/math">
                    <m:r>
                      <a:rPr lang="zh-CN" altLang="en-US" sz="1200" i="1" kern="0" dirty="0">
                        <a:latin typeface="Cambria Math" panose="02040503050406030204" pitchFamily="18" charset="0"/>
                        <a:ea typeface="微软雅黑 Light" panose="020B0502040204020203" pitchFamily="34" charset="-122"/>
                        <a:sym typeface="宋体" panose="02010600030101010101" pitchFamily="2" charset="-122"/>
                      </a:rPr>
                      <m:t> </m:t>
                    </m:r>
                  </m:oMath>
                </a14:m>
                <a:endParaRPr lang="en-US" altLang="zh-CN" sz="1200" kern="0" dirty="0">
                  <a:latin typeface="微软雅黑" panose="020B0503020204020204" pitchFamily="34" charset="-122"/>
                  <a:ea typeface="微软雅黑" panose="020B0503020204020204" pitchFamily="34" charset="-122"/>
                  <a:sym typeface="宋体" panose="02010600030101010101" pitchFamily="2" charset="-122"/>
                </a:endParaRPr>
              </a:p>
              <a:p>
                <a:pPr eaLnBrk="1" hangingPunct="1">
                  <a:lnSpc>
                    <a:spcPct val="120000"/>
                  </a:lnSpc>
                  <a:buClr>
                    <a:srgbClr val="0065B0"/>
                  </a:buClr>
                </a:pPr>
                <a14:m>
                  <m:oMathPara xmlns:m="http://schemas.openxmlformats.org/officeDocument/2006/math">
                    <m:oMathParaPr>
                      <m:jc m:val="left"/>
                    </m:oMathParaPr>
                    <m:oMath xmlns:m="http://schemas.openxmlformats.org/officeDocument/2006/math">
                      <m:r>
                        <a:rPr lang="zh-CN" altLang="en-US" sz="1200" i="1" kern="0" dirty="0">
                          <a:latin typeface="Cambria Math" panose="02040503050406030204" pitchFamily="18" charset="0"/>
                          <a:ea typeface="微软雅黑 Light" panose="020B0502040204020203" pitchFamily="34" charset="-122"/>
                          <a:sym typeface="宋体" panose="02010600030101010101" pitchFamily="2" charset="-122"/>
                        </a:rPr>
                        <m:t>                                  </m:t>
                      </m:r>
                      <m:r>
                        <a:rPr lang="en-US" altLang="zh-CN" sz="1200" i="1" kern="0" dirty="0">
                          <a:latin typeface="Cambria Math" panose="02040503050406030204" pitchFamily="18" charset="0"/>
                          <a:ea typeface="微软雅黑 Light" panose="020B0502040204020203" pitchFamily="34" charset="-122"/>
                          <a:sym typeface="宋体" panose="02010600030101010101" pitchFamily="2" charset="-122"/>
                        </a:rPr>
                        <m:t>𝐶𝑜𝑜𝑘𝑖</m:t>
                      </m:r>
                      <m:sSub>
                        <m:sSubPr>
                          <m:ctrlPr>
                            <a:rPr lang="en-US" altLang="zh-CN" sz="1200" i="1" kern="0" dirty="0">
                              <a:latin typeface="Cambria Math" panose="02040503050406030204" pitchFamily="18" charset="0"/>
                              <a:ea typeface="微软雅黑 Light" panose="020B0502040204020203" pitchFamily="34" charset="-122"/>
                              <a:sym typeface="宋体" panose="02010600030101010101" pitchFamily="2" charset="-122"/>
                            </a:rPr>
                          </m:ctrlPr>
                        </m:sSubPr>
                        <m:e>
                          <m:r>
                            <a:rPr lang="en-US" altLang="zh-CN" sz="1200" i="1" kern="0" dirty="0">
                              <a:latin typeface="Cambria Math" panose="02040503050406030204" pitchFamily="18" charset="0"/>
                              <a:ea typeface="微软雅黑 Light" panose="020B0502040204020203" pitchFamily="34" charset="-122"/>
                              <a:sym typeface="宋体" panose="02010600030101010101" pitchFamily="2" charset="-122"/>
                            </a:rPr>
                            <m:t>𝑒</m:t>
                          </m:r>
                        </m:e>
                        <m:sub>
                          <m:r>
                            <a:rPr lang="en-US" altLang="zh-CN" sz="1200" i="1" kern="0" dirty="0">
                              <a:latin typeface="Cambria Math" panose="02040503050406030204" pitchFamily="18" charset="0"/>
                              <a:ea typeface="微软雅黑 Light" panose="020B0502040204020203" pitchFamily="34" charset="-122"/>
                              <a:sym typeface="宋体" panose="02010600030101010101" pitchFamily="2" charset="-122"/>
                            </a:rPr>
                            <m:t>𝑙𝑖𝑠𝑡</m:t>
                          </m:r>
                        </m:sub>
                      </m:sSub>
                      <m:r>
                        <a:rPr lang="en-US" altLang="zh-CN" sz="1200" i="1" kern="0" dirty="0">
                          <a:latin typeface="Cambria Math" panose="02040503050406030204" pitchFamily="18" charset="0"/>
                          <a:ea typeface="微软雅黑 Light" panose="020B0502040204020203" pitchFamily="34" charset="-122"/>
                          <a:sym typeface="宋体" panose="02010600030101010101" pitchFamily="2" charset="-122"/>
                        </a:rPr>
                        <m:t>=</m:t>
                      </m:r>
                      <m:sSub>
                        <m:sSubPr>
                          <m:ctrlPr>
                            <a:rPr lang="en-US" altLang="zh-CN" sz="1200" i="1" kern="0" dirty="0">
                              <a:latin typeface="Cambria Math" panose="02040503050406030204" pitchFamily="18" charset="0"/>
                              <a:ea typeface="微软雅黑 Light" panose="020B0502040204020203" pitchFamily="34" charset="-122"/>
                              <a:sym typeface="宋体" panose="02010600030101010101" pitchFamily="2" charset="-122"/>
                            </a:rPr>
                          </m:ctrlPr>
                        </m:sSubPr>
                        <m:e>
                          <m:r>
                            <a:rPr lang="en-US" altLang="zh-CN" sz="1200" i="1" kern="0" dirty="0">
                              <a:latin typeface="Cambria Math" panose="02040503050406030204" pitchFamily="18" charset="0"/>
                              <a:ea typeface="微软雅黑 Light" panose="020B0502040204020203" pitchFamily="34" charset="-122"/>
                              <a:sym typeface="宋体" panose="02010600030101010101" pitchFamily="2" charset="-122"/>
                            </a:rPr>
                            <m:t>𝐶𝑜𝑜𝑘𝑖𝑒</m:t>
                          </m:r>
                        </m:e>
                        <m:sub>
                          <m:r>
                            <a:rPr lang="en-US" altLang="zh-CN" sz="1200" i="1" kern="0" dirty="0">
                              <a:latin typeface="Cambria Math" panose="02040503050406030204" pitchFamily="18" charset="0"/>
                              <a:ea typeface="微软雅黑 Light" panose="020B0502040204020203" pitchFamily="34" charset="-122"/>
                              <a:sym typeface="宋体" panose="02010600030101010101" pitchFamily="2" charset="-122"/>
                            </a:rPr>
                            <m:t>𝑖</m:t>
                          </m:r>
                        </m:sub>
                      </m:sSub>
                      <m:r>
                        <a:rPr lang="en-US" altLang="zh-CN" sz="1200" i="1" kern="0" dirty="0">
                          <a:latin typeface="Cambria Math" panose="02040503050406030204" pitchFamily="18" charset="0"/>
                          <a:ea typeface="微软雅黑 Light" panose="020B0502040204020203" pitchFamily="34" charset="-122"/>
                          <a:sym typeface="宋体" panose="02010600030101010101" pitchFamily="2" charset="-122"/>
                        </a:rPr>
                        <m:t>.</m:t>
                      </m:r>
                      <m:r>
                        <a:rPr lang="en-US" altLang="zh-CN" sz="1200" i="1" kern="0" dirty="0">
                          <a:latin typeface="Cambria Math" panose="02040503050406030204" pitchFamily="18" charset="0"/>
                          <a:ea typeface="微软雅黑 Light" panose="020B0502040204020203" pitchFamily="34" charset="-122"/>
                          <a:sym typeface="宋体" panose="02010600030101010101" pitchFamily="2" charset="-122"/>
                        </a:rPr>
                        <m:t>𝑠𝑝𝑙𝑖𝑡</m:t>
                      </m:r>
                      <m:r>
                        <a:rPr lang="en-US" altLang="zh-CN" sz="1200" i="1" kern="0" dirty="0">
                          <a:latin typeface="Cambria Math" panose="02040503050406030204" pitchFamily="18" charset="0"/>
                          <a:ea typeface="微软雅黑 Light" panose="020B0502040204020203" pitchFamily="34" charset="-122"/>
                          <a:sym typeface="宋体" panose="02010600030101010101" pitchFamily="2" charset="-122"/>
                        </a:rPr>
                        <m:t>(, )</m:t>
                      </m:r>
                    </m:oMath>
                  </m:oMathPara>
                </a14:m>
                <a:endParaRPr lang="en-US" altLang="zh-CN" sz="1200" kern="0" dirty="0">
                  <a:latin typeface="微软雅黑" panose="020B0503020204020204" pitchFamily="34" charset="-122"/>
                  <a:ea typeface="微软雅黑" panose="020B0503020204020204" pitchFamily="34" charset="-122"/>
                  <a:sym typeface="宋体" panose="02010600030101010101" pitchFamily="2" charset="-122"/>
                </a:endParaRPr>
              </a:p>
              <a:p>
                <a:pPr eaLnBrk="1" hangingPunct="1">
                  <a:lnSpc>
                    <a:spcPct val="120000"/>
                  </a:lnSpc>
                  <a:buClr>
                    <a:srgbClr val="0065B0"/>
                  </a:buClr>
                </a:pPr>
                <a14:m>
                  <m:oMathPara xmlns:m="http://schemas.openxmlformats.org/officeDocument/2006/math">
                    <m:oMathParaPr>
                      <m:jc m:val="left"/>
                    </m:oMathParaPr>
                    <m:oMath xmlns:m="http://schemas.openxmlformats.org/officeDocument/2006/math">
                      <m:r>
                        <a:rPr lang="zh-CN" altLang="en-US" sz="1200" i="1" kern="0" dirty="0">
                          <a:latin typeface="Cambria Math" panose="02040503050406030204" pitchFamily="18" charset="0"/>
                          <a:ea typeface="微软雅黑 Light" panose="020B0502040204020203" pitchFamily="34" charset="-122"/>
                          <a:sym typeface="宋体" panose="02010600030101010101" pitchFamily="2" charset="-122"/>
                        </a:rPr>
                        <m:t>                                  </m:t>
                      </m:r>
                      <m:r>
                        <a:rPr lang="en-US" altLang="zh-CN" sz="1200" i="1" kern="0" dirty="0">
                          <a:latin typeface="Cambria Math" panose="02040503050406030204" pitchFamily="18" charset="0"/>
                          <a:ea typeface="微软雅黑 Light" panose="020B0502040204020203" pitchFamily="34" charset="-122"/>
                          <a:sym typeface="宋体" panose="02010600030101010101" pitchFamily="2" charset="-122"/>
                        </a:rPr>
                        <m:t>𝑅𝑒𝑡𝑢𝑟𝑛</m:t>
                      </m:r>
                      <m:r>
                        <a:rPr lang="zh-CN" altLang="en-US" sz="1200" i="1" kern="0" dirty="0">
                          <a:latin typeface="Cambria Math" panose="02040503050406030204" pitchFamily="18" charset="0"/>
                          <a:ea typeface="微软雅黑 Light" panose="020B0502040204020203" pitchFamily="34" charset="-122"/>
                          <a:sym typeface="宋体" panose="02010600030101010101" pitchFamily="2" charset="-122"/>
                        </a:rPr>
                        <m:t>  </m:t>
                      </m:r>
                      <m:r>
                        <a:rPr lang="en-US" altLang="zh-CN" sz="1200" i="1" kern="0" dirty="0">
                          <a:latin typeface="Cambria Math" panose="02040503050406030204" pitchFamily="18" charset="0"/>
                          <a:ea typeface="微软雅黑 Light" panose="020B0502040204020203" pitchFamily="34" charset="-122"/>
                          <a:sym typeface="宋体" panose="02010600030101010101" pitchFamily="2" charset="-122"/>
                        </a:rPr>
                        <m:t>𝐶𝑜𝑜𝑘𝑖</m:t>
                      </m:r>
                      <m:sSub>
                        <m:sSubPr>
                          <m:ctrlPr>
                            <a:rPr lang="en-US" altLang="zh-CN" sz="1200" i="1" kern="0" dirty="0">
                              <a:latin typeface="Cambria Math" panose="02040503050406030204" pitchFamily="18" charset="0"/>
                              <a:ea typeface="微软雅黑 Light" panose="020B0502040204020203" pitchFamily="34" charset="-122"/>
                              <a:sym typeface="宋体" panose="02010600030101010101" pitchFamily="2" charset="-122"/>
                            </a:rPr>
                          </m:ctrlPr>
                        </m:sSubPr>
                        <m:e>
                          <m:r>
                            <a:rPr lang="en-US" altLang="zh-CN" sz="1200" i="1" kern="0" dirty="0">
                              <a:latin typeface="Cambria Math" panose="02040503050406030204" pitchFamily="18" charset="0"/>
                              <a:ea typeface="微软雅黑 Light" panose="020B0502040204020203" pitchFamily="34" charset="-122"/>
                              <a:sym typeface="宋体" panose="02010600030101010101" pitchFamily="2" charset="-122"/>
                            </a:rPr>
                            <m:t>𝑒</m:t>
                          </m:r>
                        </m:e>
                        <m:sub>
                          <m:r>
                            <a:rPr lang="en-US" altLang="zh-CN" sz="1200" i="1" kern="0" dirty="0">
                              <a:latin typeface="Cambria Math" panose="02040503050406030204" pitchFamily="18" charset="0"/>
                              <a:ea typeface="微软雅黑 Light" panose="020B0502040204020203" pitchFamily="34" charset="-122"/>
                              <a:sym typeface="宋体" panose="02010600030101010101" pitchFamily="2" charset="-122"/>
                            </a:rPr>
                            <m:t>𝑙𝑖𝑠𝑡</m:t>
                          </m:r>
                        </m:sub>
                      </m:sSub>
                    </m:oMath>
                  </m:oMathPara>
                </a14:m>
                <a:endParaRPr lang="en-US" altLang="zh-CN" sz="1200" kern="0" dirty="0">
                  <a:latin typeface="微软雅黑" panose="020B0503020204020204" pitchFamily="34" charset="-122"/>
                  <a:ea typeface="微软雅黑" panose="020B0503020204020204" pitchFamily="34" charset="-122"/>
                  <a:sym typeface="宋体" panose="02010600030101010101" pitchFamily="2" charset="-122"/>
                </a:endParaRPr>
              </a:p>
            </p:txBody>
          </p:sp>
        </mc:Choice>
        <mc:Fallback xmlns="">
          <p:sp>
            <p:nvSpPr>
              <p:cNvPr id="2" name="矩形 1">
                <a:extLst>
                  <a:ext uri="{FF2B5EF4-FFF2-40B4-BE49-F238E27FC236}">
                    <a16:creationId xmlns:a16="http://schemas.microsoft.com/office/drawing/2014/main" id="{F8F0E46B-C80A-3F4C-9F24-9C43ECD05D0D}"/>
                  </a:ext>
                </a:extLst>
              </p:cNvPr>
              <p:cNvSpPr>
                <a:spLocks noRot="1" noChangeAspect="1" noMove="1" noResize="1" noEditPoints="1" noAdjustHandles="1" noChangeArrowheads="1" noChangeShapeType="1" noTextEdit="1"/>
              </p:cNvSpPr>
              <p:nvPr/>
            </p:nvSpPr>
            <p:spPr>
              <a:xfrm>
                <a:off x="917904" y="5517145"/>
                <a:ext cx="4572000" cy="978729"/>
              </a:xfrm>
              <a:prstGeom prst="rect">
                <a:avLst/>
              </a:prstGeom>
              <a:blipFill>
                <a:blip r:embed="rId4"/>
                <a:stretch>
                  <a:fillRect b="-1282"/>
                </a:stretch>
              </a:blipFill>
            </p:spPr>
            <p:txBody>
              <a:bodyPr/>
              <a:lstStyle/>
              <a:p>
                <a:r>
                  <a:rPr lang="zh-CN" altLang="en-US">
                    <a:noFill/>
                  </a:rPr>
                  <a:t> </a:t>
                </a:r>
              </a:p>
            </p:txBody>
          </p:sp>
        </mc:Fallback>
      </mc:AlternateContent>
      <p:pic>
        <p:nvPicPr>
          <p:cNvPr id="11" name="图片 10">
            <a:extLst>
              <a:ext uri="{FF2B5EF4-FFF2-40B4-BE49-F238E27FC236}">
                <a16:creationId xmlns:a16="http://schemas.microsoft.com/office/drawing/2014/main" id="{9B833C2A-E611-3446-AA86-8811A78DE02D}"/>
              </a:ext>
            </a:extLst>
          </p:cNvPr>
          <p:cNvPicPr>
            <a:picLocks noChangeAspect="1"/>
          </p:cNvPicPr>
          <p:nvPr/>
        </p:nvPicPr>
        <p:blipFill>
          <a:blip r:embed="rId5"/>
          <a:stretch>
            <a:fillRect/>
          </a:stretch>
        </p:blipFill>
        <p:spPr>
          <a:xfrm>
            <a:off x="5004713" y="3789025"/>
            <a:ext cx="3959592" cy="2031616"/>
          </a:xfrm>
          <a:prstGeom prst="rect">
            <a:avLst/>
          </a:prstGeom>
        </p:spPr>
      </p:pic>
      <p:sp>
        <p:nvSpPr>
          <p:cNvPr id="13" name="燕尾形 12">
            <a:extLst>
              <a:ext uri="{FF2B5EF4-FFF2-40B4-BE49-F238E27FC236}">
                <a16:creationId xmlns:a16="http://schemas.microsoft.com/office/drawing/2014/main" id="{0493B592-DCD2-424A-9F27-628DE6A2EA44}"/>
              </a:ext>
            </a:extLst>
          </p:cNvPr>
          <p:cNvSpPr/>
          <p:nvPr/>
        </p:nvSpPr>
        <p:spPr bwMode="auto">
          <a:xfrm>
            <a:off x="6084105" y="188776"/>
            <a:ext cx="2952206" cy="396876"/>
          </a:xfrm>
          <a:prstGeom prst="chevron">
            <a:avLst/>
          </a:prstGeom>
          <a:solidFill>
            <a:srgbClr val="FFC000">
              <a:alpha val="30000"/>
            </a:srgb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r>
              <a:rPr lang="en-US" altLang="zh-CN" b="1" dirty="0">
                <a:solidFill>
                  <a:schemeClr val="bg1"/>
                </a:solidFill>
                <a:latin typeface="Yuppy SC" panose="020F0603040207020204" pitchFamily="34" charset="-122"/>
                <a:ea typeface="Yuppy SC" panose="020F0603040207020204" pitchFamily="34" charset="-122"/>
                <a:cs typeface="Yuppy SC" panose="020F0603040207020204" pitchFamily="34" charset="-122"/>
              </a:rPr>
              <a:t>3.</a:t>
            </a:r>
            <a:r>
              <a:rPr lang="zh-CN" altLang="en-US" b="1" dirty="0">
                <a:solidFill>
                  <a:schemeClr val="bg1"/>
                </a:solidFill>
                <a:latin typeface="Yuppy SC" panose="020F0603040207020204" pitchFamily="34" charset="-122"/>
                <a:ea typeface="Yuppy SC" panose="020F0603040207020204" pitchFamily="34" charset="-122"/>
                <a:cs typeface="Yuppy SC" panose="020F0603040207020204" pitchFamily="34" charset="-122"/>
              </a:rPr>
              <a:t>资源入口页面发现</a:t>
            </a:r>
          </a:p>
          <a:p>
            <a:pPr marL="0" marR="0" indent="0" algn="l" defTabSz="914400" rtl="0" eaLnBrk="0" fontAlgn="base" latinLnBrk="0" hangingPunct="0">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dirty="0">
              <a:ln>
                <a:noFill/>
              </a:ln>
              <a:solidFill>
                <a:schemeClr val="bg1"/>
              </a:solidFill>
              <a:effectLst/>
              <a:latin typeface="Arial" pitchFamily="34" charset="0"/>
              <a:ea typeface="宋体" pitchFamily="2" charset="-122"/>
            </a:endParaRPr>
          </a:p>
        </p:txBody>
      </p:sp>
    </p:spTree>
    <p:extLst>
      <p:ext uri="{BB962C8B-B14F-4D97-AF65-F5344CB8AC3E}">
        <p14:creationId xmlns:p14="http://schemas.microsoft.com/office/powerpoint/2010/main" val="218593800"/>
      </p:ext>
    </p:extLst>
  </p:cSld>
  <p:clrMapOvr>
    <a:masterClrMapping/>
  </p:clrMapOvr>
  <p:transition spd="slow" advTm="100"/>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3" name="文本框 4"/>
          <p:cNvSpPr>
            <a:spLocks noChangeArrowheads="1"/>
          </p:cNvSpPr>
          <p:nvPr/>
        </p:nvSpPr>
        <p:spPr bwMode="auto">
          <a:xfrm>
            <a:off x="4908550" y="4508500"/>
            <a:ext cx="38893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sz="200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52" name="Text Box 3"/>
          <p:cNvSpPr txBox="1">
            <a:spLocks noChangeArrowheads="1"/>
          </p:cNvSpPr>
          <p:nvPr/>
        </p:nvSpPr>
        <p:spPr bwMode="auto">
          <a:xfrm>
            <a:off x="3375025" y="1941513"/>
            <a:ext cx="184150" cy="365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ko-KR" altLang="en-US">
              <a:latin typeface="Times New Roman" panose="02020603050405020304" pitchFamily="18" charset="0"/>
              <a:ea typeface="Gulim" panose="020B0600000101010101" pitchFamily="34" charset="-127"/>
            </a:endParaRPr>
          </a:p>
        </p:txBody>
      </p:sp>
      <p:sp>
        <p:nvSpPr>
          <p:cNvPr id="8" name="文本框 7">
            <a:extLst>
              <a:ext uri="{FF2B5EF4-FFF2-40B4-BE49-F238E27FC236}">
                <a16:creationId xmlns:a16="http://schemas.microsoft.com/office/drawing/2014/main" id="{4AC848AC-2B1E-5F40-8E5B-C62CAA744A1F}"/>
              </a:ext>
            </a:extLst>
          </p:cNvPr>
          <p:cNvSpPr txBox="1"/>
          <p:nvPr/>
        </p:nvSpPr>
        <p:spPr>
          <a:xfrm>
            <a:off x="1429267" y="6250428"/>
            <a:ext cx="6501480" cy="369332"/>
          </a:xfrm>
          <a:prstGeom prst="rect">
            <a:avLst/>
          </a:prstGeom>
          <a:solidFill>
            <a:srgbClr val="FFDE75"/>
          </a:solidFill>
          <a:ln w="50800">
            <a:solidFill>
              <a:srgbClr val="FFC000"/>
            </a:solidFill>
          </a:ln>
        </p:spPr>
        <p:txBody>
          <a:bodyPr wrap="square" rtlCol="0">
            <a:spAutoFit/>
          </a:bodyPr>
          <a:lstStyle/>
          <a:p>
            <a:pPr algn="ctr"/>
            <a:r>
              <a:rPr kumimoji="1" lang="en-US" altLang="zh-CN" dirty="0">
                <a:latin typeface="Kaiti SC" panose="02010600040101010101" pitchFamily="2" charset="-122"/>
                <a:ea typeface="Kaiti SC" panose="02010600040101010101" pitchFamily="2" charset="-122"/>
                <a:cs typeface="Yuppy SC" panose="020F0603040207020204" pitchFamily="34" charset="-122"/>
              </a:rPr>
              <a:t>TP</a:t>
            </a:r>
            <a:r>
              <a:rPr kumimoji="1" lang="zh-CN" altLang="en-US" dirty="0">
                <a:latin typeface="Kaiti SC" panose="02010600040101010101" pitchFamily="2" charset="-122"/>
                <a:ea typeface="Kaiti SC" panose="02010600040101010101" pitchFamily="2" charset="-122"/>
                <a:cs typeface="Yuppy SC" panose="020F0603040207020204" pitchFamily="34" charset="-122"/>
              </a:rPr>
              <a:t>较大且</a:t>
            </a:r>
            <a:r>
              <a:rPr kumimoji="1" lang="en-US" altLang="zh-CN" dirty="0">
                <a:latin typeface="Kaiti SC" panose="02010600040101010101" pitchFamily="2" charset="-122"/>
                <a:ea typeface="Kaiti SC" panose="02010600040101010101" pitchFamily="2" charset="-122"/>
                <a:cs typeface="Yuppy SC" panose="020F0603040207020204" pitchFamily="34" charset="-122"/>
              </a:rPr>
              <a:t>FP</a:t>
            </a:r>
            <a:r>
              <a:rPr kumimoji="1" lang="zh-CN" altLang="en-US" dirty="0">
                <a:latin typeface="Kaiti SC" panose="02010600040101010101" pitchFamily="2" charset="-122"/>
                <a:ea typeface="Kaiti SC" panose="02010600040101010101" pitchFamily="2" charset="-122"/>
                <a:cs typeface="Yuppy SC" panose="020F0603040207020204" pitchFamily="34" charset="-122"/>
              </a:rPr>
              <a:t>较小时，能够使得关联结果准确率和召回率都较高</a:t>
            </a:r>
          </a:p>
        </p:txBody>
      </p:sp>
      <p:pic>
        <p:nvPicPr>
          <p:cNvPr id="2" name="图片 1">
            <a:extLst>
              <a:ext uri="{FF2B5EF4-FFF2-40B4-BE49-F238E27FC236}">
                <a16:creationId xmlns:a16="http://schemas.microsoft.com/office/drawing/2014/main" id="{C55AADD4-B91F-424E-BA90-02FCFC9CEDEF}"/>
              </a:ext>
            </a:extLst>
          </p:cNvPr>
          <p:cNvPicPr>
            <a:picLocks noChangeAspect="1"/>
          </p:cNvPicPr>
          <p:nvPr/>
        </p:nvPicPr>
        <p:blipFill>
          <a:blip r:embed="rId3"/>
          <a:stretch>
            <a:fillRect/>
          </a:stretch>
        </p:blipFill>
        <p:spPr>
          <a:xfrm>
            <a:off x="995336" y="2367702"/>
            <a:ext cx="3240115" cy="1741928"/>
          </a:xfrm>
          <a:prstGeom prst="rect">
            <a:avLst/>
          </a:prstGeom>
        </p:spPr>
      </p:pic>
      <p:pic>
        <p:nvPicPr>
          <p:cNvPr id="3" name="图片 2">
            <a:extLst>
              <a:ext uri="{FF2B5EF4-FFF2-40B4-BE49-F238E27FC236}">
                <a16:creationId xmlns:a16="http://schemas.microsoft.com/office/drawing/2014/main" id="{BE5CBE6A-1D50-8B49-919E-D3185015D9EA}"/>
              </a:ext>
            </a:extLst>
          </p:cNvPr>
          <p:cNvPicPr>
            <a:picLocks noChangeAspect="1"/>
          </p:cNvPicPr>
          <p:nvPr/>
        </p:nvPicPr>
        <p:blipFill>
          <a:blip r:embed="rId4"/>
          <a:stretch>
            <a:fillRect/>
          </a:stretch>
        </p:blipFill>
        <p:spPr>
          <a:xfrm>
            <a:off x="4813820" y="2367702"/>
            <a:ext cx="3334844" cy="1741928"/>
          </a:xfrm>
          <a:prstGeom prst="rect">
            <a:avLst/>
          </a:prstGeom>
        </p:spPr>
      </p:pic>
      <p:pic>
        <p:nvPicPr>
          <p:cNvPr id="4" name="图片 3">
            <a:extLst>
              <a:ext uri="{FF2B5EF4-FFF2-40B4-BE49-F238E27FC236}">
                <a16:creationId xmlns:a16="http://schemas.microsoft.com/office/drawing/2014/main" id="{A6C5E3DE-3E4D-1540-9390-F83E2E83D883}"/>
              </a:ext>
            </a:extLst>
          </p:cNvPr>
          <p:cNvPicPr>
            <a:picLocks noChangeAspect="1"/>
          </p:cNvPicPr>
          <p:nvPr/>
        </p:nvPicPr>
        <p:blipFill>
          <a:blip r:embed="rId5"/>
          <a:stretch>
            <a:fillRect/>
          </a:stretch>
        </p:blipFill>
        <p:spPr>
          <a:xfrm>
            <a:off x="971750" y="4279252"/>
            <a:ext cx="3263701" cy="1741928"/>
          </a:xfrm>
          <a:prstGeom prst="rect">
            <a:avLst/>
          </a:prstGeom>
        </p:spPr>
      </p:pic>
      <p:pic>
        <p:nvPicPr>
          <p:cNvPr id="5" name="图片 4">
            <a:extLst>
              <a:ext uri="{FF2B5EF4-FFF2-40B4-BE49-F238E27FC236}">
                <a16:creationId xmlns:a16="http://schemas.microsoft.com/office/drawing/2014/main" id="{4F18972B-FD8A-D348-BC06-198C82417B43}"/>
              </a:ext>
            </a:extLst>
          </p:cNvPr>
          <p:cNvPicPr>
            <a:picLocks noChangeAspect="1"/>
          </p:cNvPicPr>
          <p:nvPr/>
        </p:nvPicPr>
        <p:blipFill>
          <a:blip r:embed="rId6"/>
          <a:stretch>
            <a:fillRect/>
          </a:stretch>
        </p:blipFill>
        <p:spPr>
          <a:xfrm>
            <a:off x="4813820" y="4279252"/>
            <a:ext cx="3334844" cy="1741928"/>
          </a:xfrm>
          <a:prstGeom prst="rect">
            <a:avLst/>
          </a:prstGeom>
        </p:spPr>
      </p:pic>
      <p:sp>
        <p:nvSpPr>
          <p:cNvPr id="20" name="燕尾形 19">
            <a:extLst>
              <a:ext uri="{FF2B5EF4-FFF2-40B4-BE49-F238E27FC236}">
                <a16:creationId xmlns:a16="http://schemas.microsoft.com/office/drawing/2014/main" id="{30A340F1-DF4E-DD4F-9CB0-782CE5BC2BA3}"/>
              </a:ext>
            </a:extLst>
          </p:cNvPr>
          <p:cNvSpPr/>
          <p:nvPr/>
        </p:nvSpPr>
        <p:spPr bwMode="auto">
          <a:xfrm>
            <a:off x="3203904" y="188776"/>
            <a:ext cx="2952206" cy="396876"/>
          </a:xfrm>
          <a:prstGeom prst="chevron">
            <a:avLst/>
          </a:prstGeom>
          <a:solidFill>
            <a:srgbClr val="92D050">
              <a:alpha val="30000"/>
            </a:srgb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r>
              <a:rPr lang="en-US" altLang="zh-CN" b="1" dirty="0">
                <a:solidFill>
                  <a:schemeClr val="bg1"/>
                </a:solidFill>
                <a:latin typeface="Yuppy SC" panose="020F0603040207020204" pitchFamily="34" charset="-122"/>
                <a:ea typeface="Yuppy SC" panose="020F0603040207020204" pitchFamily="34" charset="-122"/>
                <a:cs typeface="Yuppy SC" panose="020F0603040207020204" pitchFamily="34" charset="-122"/>
              </a:rPr>
              <a:t>2.</a:t>
            </a:r>
            <a:r>
              <a:rPr lang="zh-CN" altLang="en-US" b="1" dirty="0">
                <a:solidFill>
                  <a:schemeClr val="bg1"/>
                </a:solidFill>
                <a:latin typeface="Yuppy SC" panose="020F0603040207020204" pitchFamily="34" charset="-122"/>
                <a:ea typeface="Yuppy SC" panose="020F0603040207020204" pitchFamily="34" charset="-122"/>
                <a:cs typeface="Yuppy SC" panose="020F0603040207020204" pitchFamily="34" charset="-122"/>
              </a:rPr>
              <a:t>多媒体资源图谱构建</a:t>
            </a:r>
          </a:p>
          <a:p>
            <a:pPr marL="0" marR="0" indent="0" algn="l" defTabSz="914400" rtl="0" eaLnBrk="0" fontAlgn="base" latinLnBrk="0" hangingPunct="0">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dirty="0">
              <a:ln>
                <a:noFill/>
              </a:ln>
              <a:solidFill>
                <a:schemeClr val="bg1"/>
              </a:solidFill>
              <a:effectLst/>
              <a:latin typeface="Arial" pitchFamily="34" charset="0"/>
              <a:ea typeface="宋体" pitchFamily="2" charset="-122"/>
            </a:endParaRPr>
          </a:p>
        </p:txBody>
      </p:sp>
      <p:sp>
        <p:nvSpPr>
          <p:cNvPr id="27" name="内容占位符 2">
            <a:extLst>
              <a:ext uri="{FF2B5EF4-FFF2-40B4-BE49-F238E27FC236}">
                <a16:creationId xmlns:a16="http://schemas.microsoft.com/office/drawing/2014/main" id="{09CB238F-D3DF-F14C-B7F9-A4D8E7939D86}"/>
              </a:ext>
            </a:extLst>
          </p:cNvPr>
          <p:cNvSpPr txBox="1">
            <a:spLocks noChangeArrowheads="1"/>
          </p:cNvSpPr>
          <p:nvPr/>
        </p:nvSpPr>
        <p:spPr bwMode="auto">
          <a:xfrm>
            <a:off x="590695" y="1844890"/>
            <a:ext cx="8229600" cy="3968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0" indent="0" algn="ctr" defTabSz="0" rtl="0" eaLnBrk="0" fontAlgn="base" hangingPunct="0">
              <a:spcBef>
                <a:spcPct val="20000"/>
              </a:spcBef>
              <a:spcAft>
                <a:spcPct val="0"/>
              </a:spcAft>
              <a:buNone/>
              <a:defRPr sz="3200">
                <a:solidFill>
                  <a:schemeClr val="tx1"/>
                </a:solidFill>
                <a:latin typeface="+mn-lt"/>
                <a:ea typeface="+mn-ea"/>
                <a:cs typeface="+mn-cs"/>
                <a:sym typeface="Arial" panose="020B0604020202020204" pitchFamily="34" charset="0"/>
              </a:defRPr>
            </a:lvl1pPr>
            <a:lvl2pPr marL="457200" indent="0" algn="ctr" defTabSz="0" rtl="0" eaLnBrk="0" fontAlgn="base" hangingPunct="0">
              <a:spcBef>
                <a:spcPct val="20000"/>
              </a:spcBef>
              <a:spcAft>
                <a:spcPct val="0"/>
              </a:spcAft>
              <a:buNone/>
              <a:defRPr sz="2800">
                <a:solidFill>
                  <a:schemeClr val="tx1"/>
                </a:solidFill>
                <a:latin typeface="+mn-lt"/>
                <a:ea typeface="+mn-ea"/>
                <a:sym typeface="Arial" panose="020B0604020202020204" pitchFamily="34" charset="0"/>
              </a:defRPr>
            </a:lvl2pPr>
            <a:lvl3pPr marL="914400" indent="0" algn="ctr" defTabSz="0" rtl="0" eaLnBrk="0" fontAlgn="base" hangingPunct="0">
              <a:spcBef>
                <a:spcPct val="20000"/>
              </a:spcBef>
              <a:spcAft>
                <a:spcPct val="0"/>
              </a:spcAft>
              <a:buNone/>
              <a:defRPr sz="2400">
                <a:solidFill>
                  <a:schemeClr val="tx1"/>
                </a:solidFill>
                <a:latin typeface="+mn-lt"/>
                <a:ea typeface="+mn-ea"/>
                <a:sym typeface="Arial" panose="020B0604020202020204" pitchFamily="34" charset="0"/>
              </a:defRPr>
            </a:lvl3pPr>
            <a:lvl4pPr marL="1371600" indent="0" algn="ctr" defTabSz="0" rtl="0" eaLnBrk="0" fontAlgn="base" hangingPunct="0">
              <a:spcBef>
                <a:spcPct val="20000"/>
              </a:spcBef>
              <a:spcAft>
                <a:spcPct val="0"/>
              </a:spcAft>
              <a:buNone/>
              <a:defRPr sz="2000">
                <a:solidFill>
                  <a:schemeClr val="tx1"/>
                </a:solidFill>
                <a:latin typeface="+mn-lt"/>
                <a:ea typeface="+mn-ea"/>
                <a:sym typeface="Arial" panose="020B0604020202020204" pitchFamily="34" charset="0"/>
              </a:defRPr>
            </a:lvl4pPr>
            <a:lvl5pPr marL="1828800" indent="0" algn="ctr" defTabSz="0" rtl="0" eaLnBrk="0" fontAlgn="base" hangingPunct="0">
              <a:spcBef>
                <a:spcPct val="20000"/>
              </a:spcBef>
              <a:spcAft>
                <a:spcPct val="0"/>
              </a:spcAft>
              <a:buNone/>
              <a:defRPr sz="2000">
                <a:solidFill>
                  <a:schemeClr val="tx1"/>
                </a:solidFill>
                <a:latin typeface="+mn-lt"/>
                <a:ea typeface="+mn-ea"/>
                <a:sym typeface="Arial" panose="020B0604020202020204" pitchFamily="34" charset="0"/>
              </a:defRPr>
            </a:lvl5pPr>
            <a:lvl6pPr marL="2286000" indent="0" algn="ctr" defTabSz="0" rtl="0" fontAlgn="base">
              <a:spcBef>
                <a:spcPct val="20000"/>
              </a:spcBef>
              <a:spcAft>
                <a:spcPct val="0"/>
              </a:spcAft>
              <a:buNone/>
              <a:defRPr sz="2000">
                <a:solidFill>
                  <a:schemeClr val="tx1"/>
                </a:solidFill>
                <a:latin typeface="+mn-lt"/>
                <a:ea typeface="+mn-ea"/>
                <a:sym typeface="Arial" pitchFamily="34" charset="0"/>
              </a:defRPr>
            </a:lvl6pPr>
            <a:lvl7pPr marL="2743200" indent="0" algn="ctr" defTabSz="0" rtl="0" fontAlgn="base">
              <a:spcBef>
                <a:spcPct val="20000"/>
              </a:spcBef>
              <a:spcAft>
                <a:spcPct val="0"/>
              </a:spcAft>
              <a:buNone/>
              <a:defRPr sz="2000">
                <a:solidFill>
                  <a:schemeClr val="tx1"/>
                </a:solidFill>
                <a:latin typeface="+mn-lt"/>
                <a:ea typeface="+mn-ea"/>
                <a:sym typeface="Arial" pitchFamily="34" charset="0"/>
              </a:defRPr>
            </a:lvl7pPr>
            <a:lvl8pPr marL="3200400" indent="0" algn="ctr" defTabSz="0" rtl="0" fontAlgn="base">
              <a:spcBef>
                <a:spcPct val="20000"/>
              </a:spcBef>
              <a:spcAft>
                <a:spcPct val="0"/>
              </a:spcAft>
              <a:buNone/>
              <a:defRPr sz="2000">
                <a:solidFill>
                  <a:schemeClr val="tx1"/>
                </a:solidFill>
                <a:latin typeface="+mn-lt"/>
                <a:ea typeface="+mn-ea"/>
                <a:sym typeface="Arial" pitchFamily="34" charset="0"/>
              </a:defRPr>
            </a:lvl8pPr>
            <a:lvl9pPr marL="3657600" indent="0" algn="ctr" defTabSz="0" rtl="0" fontAlgn="base">
              <a:spcBef>
                <a:spcPct val="20000"/>
              </a:spcBef>
              <a:spcAft>
                <a:spcPct val="0"/>
              </a:spcAft>
              <a:buNone/>
              <a:defRPr sz="2000">
                <a:solidFill>
                  <a:schemeClr val="tx1"/>
                </a:solidFill>
                <a:latin typeface="+mn-lt"/>
                <a:ea typeface="+mn-ea"/>
                <a:sym typeface="Arial" pitchFamily="34" charset="0"/>
              </a:defRPr>
            </a:lvl9pPr>
          </a:lstStyle>
          <a:p>
            <a:pPr marL="342900" indent="-342900" algn="l" eaLnBrk="1" hangingPunct="1">
              <a:lnSpc>
                <a:spcPct val="120000"/>
              </a:lnSpc>
              <a:buClr>
                <a:srgbClr val="0065B0"/>
              </a:buClr>
              <a:buFont typeface="Wingdings" panose="05000000000000000000" pitchFamily="2" charset="2"/>
              <a:buChar char="l"/>
            </a:pPr>
            <a:r>
              <a:rPr lang="en-US" altLang="zh-CN" sz="1800" b="1" kern="0" dirty="0">
                <a:latin typeface="微软雅黑" panose="020B0503020204020204" pitchFamily="34" charset="-122"/>
                <a:ea typeface="微软雅黑" panose="020B0503020204020204" pitchFamily="34" charset="-122"/>
                <a:sym typeface="宋体" panose="02010600030101010101" pitchFamily="2" charset="-122"/>
              </a:rPr>
              <a:t>Cookie</a:t>
            </a:r>
            <a:r>
              <a:rPr lang="zh-CN" altLang="en-US" sz="1800" b="1" kern="0" dirty="0">
                <a:latin typeface="微软雅黑" panose="020B0503020204020204" pitchFamily="34" charset="-122"/>
                <a:ea typeface="微软雅黑" panose="020B0503020204020204" pitchFamily="34" charset="-122"/>
                <a:sym typeface="宋体" panose="02010600030101010101" pitchFamily="2" charset="-122"/>
              </a:rPr>
              <a:t>相似度阈值</a:t>
            </a:r>
            <a:r>
              <a:rPr lang="zh-CN" altLang="en-US" sz="1800" kern="0" dirty="0">
                <a:latin typeface="微软雅黑" panose="020B0503020204020204" pitchFamily="34" charset="-122"/>
                <a:ea typeface="微软雅黑" panose="020B0503020204020204" pitchFamily="34" charset="-122"/>
                <a:sym typeface="宋体" panose="02010600030101010101" pitchFamily="2" charset="-122"/>
              </a:rPr>
              <a:t>：相似度为 </a:t>
            </a:r>
            <a:r>
              <a:rPr lang="en-US" altLang="zh-CN" sz="1800" b="1" kern="0" dirty="0">
                <a:solidFill>
                  <a:srgbClr val="FF0000"/>
                </a:solidFill>
                <a:latin typeface="微软雅黑" panose="020B0503020204020204" pitchFamily="34" charset="-122"/>
                <a:ea typeface="微软雅黑" panose="020B0503020204020204" pitchFamily="34" charset="-122"/>
                <a:sym typeface="宋体" panose="02010600030101010101" pitchFamily="2" charset="-122"/>
              </a:rPr>
              <a:t>67% </a:t>
            </a:r>
            <a:r>
              <a:rPr lang="zh-CN" altLang="en-US" sz="1800" kern="0" dirty="0">
                <a:latin typeface="微软雅黑" panose="020B0503020204020204" pitchFamily="34" charset="-122"/>
                <a:ea typeface="微软雅黑" panose="020B0503020204020204" pitchFamily="34" charset="-122"/>
                <a:sym typeface="宋体" panose="02010600030101010101" pitchFamily="2" charset="-122"/>
              </a:rPr>
              <a:t>时，正确率 </a:t>
            </a:r>
            <a:r>
              <a:rPr lang="en-US" altLang="zh-CN" sz="1800" b="1" kern="0" dirty="0">
                <a:solidFill>
                  <a:srgbClr val="FF0000"/>
                </a:solidFill>
                <a:latin typeface="微软雅黑" panose="020B0503020204020204" pitchFamily="34" charset="-122"/>
                <a:ea typeface="微软雅黑" panose="020B0503020204020204" pitchFamily="34" charset="-122"/>
                <a:sym typeface="宋体" panose="02010600030101010101" pitchFamily="2" charset="-122"/>
              </a:rPr>
              <a:t>80% </a:t>
            </a:r>
            <a:r>
              <a:rPr lang="zh-CN" altLang="en-US" sz="1800" kern="0" dirty="0">
                <a:latin typeface="微软雅黑" panose="020B0503020204020204" pitchFamily="34" charset="-122"/>
                <a:ea typeface="微软雅黑" panose="020B0503020204020204" pitchFamily="34" charset="-122"/>
                <a:sym typeface="宋体" panose="02010600030101010101" pitchFamily="2" charset="-122"/>
              </a:rPr>
              <a:t>，误报率 </a:t>
            </a:r>
            <a:r>
              <a:rPr lang="en-US" altLang="zh-CN" sz="1800" b="1" kern="0" dirty="0">
                <a:solidFill>
                  <a:srgbClr val="FF0000"/>
                </a:solidFill>
                <a:latin typeface="微软雅黑" panose="020B0503020204020204" pitchFamily="34" charset="-122"/>
                <a:ea typeface="微软雅黑" panose="020B0503020204020204" pitchFamily="34" charset="-122"/>
                <a:sym typeface="宋体" panose="02010600030101010101" pitchFamily="2" charset="-122"/>
              </a:rPr>
              <a:t>5% </a:t>
            </a:r>
          </a:p>
        </p:txBody>
      </p:sp>
      <p:sp>
        <p:nvSpPr>
          <p:cNvPr id="28" name="矩形 27">
            <a:extLst>
              <a:ext uri="{FF2B5EF4-FFF2-40B4-BE49-F238E27FC236}">
                <a16:creationId xmlns:a16="http://schemas.microsoft.com/office/drawing/2014/main" id="{7FA30E7A-91C8-5D45-826D-D1C55039A966}"/>
              </a:ext>
            </a:extLst>
          </p:cNvPr>
          <p:cNvSpPr/>
          <p:nvPr/>
        </p:nvSpPr>
        <p:spPr bwMode="auto">
          <a:xfrm>
            <a:off x="683728" y="1412860"/>
            <a:ext cx="1152082" cy="360025"/>
          </a:xfrm>
          <a:prstGeom prst="rect">
            <a:avLst/>
          </a:prstGeom>
          <a:solidFill>
            <a:srgbClr val="DDDEDC"/>
          </a:solidFill>
          <a:ln w="2857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 typeface="Arial" pitchFamily="34" charset="0"/>
              <a:buNone/>
              <a:tabLst/>
            </a:pPr>
            <a:r>
              <a:rPr kumimoji="0" lang="zh-CN" altLang="en-US" sz="1800" b="0" i="0" u="none" strike="noStrike" cap="none" normalizeH="0" baseline="0" dirty="0">
                <a:ln>
                  <a:noFill/>
                </a:ln>
                <a:solidFill>
                  <a:schemeClr val="tx1"/>
                </a:solidFill>
                <a:effectLst/>
                <a:latin typeface="Kaiti SC" panose="02010600040101010101" pitchFamily="2" charset="-122"/>
                <a:ea typeface="Kaiti SC" panose="02010600040101010101" pitchFamily="2" charset="-122"/>
              </a:rPr>
              <a:t>结果</a:t>
            </a:r>
          </a:p>
        </p:txBody>
      </p:sp>
      <p:sp>
        <p:nvSpPr>
          <p:cNvPr id="29" name="五边形 28">
            <a:extLst>
              <a:ext uri="{FF2B5EF4-FFF2-40B4-BE49-F238E27FC236}">
                <a16:creationId xmlns:a16="http://schemas.microsoft.com/office/drawing/2014/main" id="{07DDEFBF-4203-9A43-9D4B-2A92D20DA436}"/>
              </a:ext>
            </a:extLst>
          </p:cNvPr>
          <p:cNvSpPr/>
          <p:nvPr/>
        </p:nvSpPr>
        <p:spPr bwMode="auto">
          <a:xfrm>
            <a:off x="179694" y="188775"/>
            <a:ext cx="3096215" cy="396875"/>
          </a:xfrm>
          <a:prstGeom prst="homePlate">
            <a:avLst/>
          </a:prstGeom>
          <a:solidFill>
            <a:srgbClr val="00B0F0"/>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r>
              <a:rPr lang="en-US" altLang="zh-CN" b="1" dirty="0">
                <a:solidFill>
                  <a:schemeClr val="bg1"/>
                </a:solidFill>
                <a:latin typeface="Yuppy SC" panose="020F0603040207020204" pitchFamily="34" charset="-122"/>
                <a:ea typeface="Yuppy SC" panose="020F0603040207020204" pitchFamily="34" charset="-122"/>
                <a:cs typeface="Yuppy SC" panose="020F0603040207020204" pitchFamily="34" charset="-122"/>
              </a:rPr>
              <a:t>1.</a:t>
            </a:r>
            <a:r>
              <a:rPr lang="zh-CN" altLang="en-US" b="1" dirty="0">
                <a:solidFill>
                  <a:schemeClr val="bg1"/>
                </a:solidFill>
                <a:latin typeface="Yuppy SC" panose="020F0603040207020204" pitchFamily="34" charset="-122"/>
                <a:ea typeface="Yuppy SC" panose="020F0603040207020204" pitchFamily="34" charset="-122"/>
                <a:cs typeface="Yuppy SC" panose="020F0603040207020204" pitchFamily="34" charset="-122"/>
              </a:rPr>
              <a:t>多特征融合资源实时关联</a:t>
            </a:r>
          </a:p>
        </p:txBody>
      </p:sp>
      <p:sp>
        <p:nvSpPr>
          <p:cNvPr id="17" name="燕尾形 16">
            <a:extLst>
              <a:ext uri="{FF2B5EF4-FFF2-40B4-BE49-F238E27FC236}">
                <a16:creationId xmlns:a16="http://schemas.microsoft.com/office/drawing/2014/main" id="{CE745707-50F0-5F4A-8521-525A88F7041A}"/>
              </a:ext>
            </a:extLst>
          </p:cNvPr>
          <p:cNvSpPr/>
          <p:nvPr/>
        </p:nvSpPr>
        <p:spPr bwMode="auto">
          <a:xfrm>
            <a:off x="6084105" y="188776"/>
            <a:ext cx="2952206" cy="396876"/>
          </a:xfrm>
          <a:prstGeom prst="chevron">
            <a:avLst/>
          </a:prstGeom>
          <a:solidFill>
            <a:srgbClr val="FFC000">
              <a:alpha val="30000"/>
            </a:srgb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r>
              <a:rPr lang="en-US" altLang="zh-CN" b="1" dirty="0">
                <a:solidFill>
                  <a:schemeClr val="bg1"/>
                </a:solidFill>
                <a:latin typeface="Yuppy SC" panose="020F0603040207020204" pitchFamily="34" charset="-122"/>
                <a:ea typeface="Yuppy SC" panose="020F0603040207020204" pitchFamily="34" charset="-122"/>
                <a:cs typeface="Yuppy SC" panose="020F0603040207020204" pitchFamily="34" charset="-122"/>
              </a:rPr>
              <a:t>3.</a:t>
            </a:r>
            <a:r>
              <a:rPr lang="zh-CN" altLang="en-US" b="1" dirty="0">
                <a:solidFill>
                  <a:schemeClr val="bg1"/>
                </a:solidFill>
                <a:latin typeface="Yuppy SC" panose="020F0603040207020204" pitchFamily="34" charset="-122"/>
                <a:ea typeface="Yuppy SC" panose="020F0603040207020204" pitchFamily="34" charset="-122"/>
                <a:cs typeface="Yuppy SC" panose="020F0603040207020204" pitchFamily="34" charset="-122"/>
              </a:rPr>
              <a:t>资源入口页面发现</a:t>
            </a:r>
          </a:p>
          <a:p>
            <a:pPr marL="0" marR="0" indent="0" algn="l" defTabSz="914400" rtl="0" eaLnBrk="0" fontAlgn="base" latinLnBrk="0" hangingPunct="0">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dirty="0">
              <a:ln>
                <a:noFill/>
              </a:ln>
              <a:solidFill>
                <a:schemeClr val="bg1"/>
              </a:solidFill>
              <a:effectLst/>
              <a:latin typeface="Arial" pitchFamily="34" charset="0"/>
              <a:ea typeface="宋体" pitchFamily="2" charset="-122"/>
            </a:endParaRPr>
          </a:p>
        </p:txBody>
      </p:sp>
      <p:grpSp>
        <p:nvGrpSpPr>
          <p:cNvPr id="18" name="组合 17">
            <a:extLst>
              <a:ext uri="{FF2B5EF4-FFF2-40B4-BE49-F238E27FC236}">
                <a16:creationId xmlns:a16="http://schemas.microsoft.com/office/drawing/2014/main" id="{4DCBEA85-C436-904A-AEA5-AE657CDE1B4A}"/>
              </a:ext>
            </a:extLst>
          </p:cNvPr>
          <p:cNvGrpSpPr/>
          <p:nvPr/>
        </p:nvGrpSpPr>
        <p:grpSpPr>
          <a:xfrm>
            <a:off x="179693" y="739165"/>
            <a:ext cx="2448174" cy="360025"/>
            <a:chOff x="179693" y="739165"/>
            <a:chExt cx="2448174" cy="360025"/>
          </a:xfrm>
        </p:grpSpPr>
        <p:sp>
          <p:nvSpPr>
            <p:cNvPr id="19" name="矩形 18">
              <a:extLst>
                <a:ext uri="{FF2B5EF4-FFF2-40B4-BE49-F238E27FC236}">
                  <a16:creationId xmlns:a16="http://schemas.microsoft.com/office/drawing/2014/main" id="{8E50FDD5-142F-A944-BF5F-780D2C6B461E}"/>
                </a:ext>
              </a:extLst>
            </p:cNvPr>
            <p:cNvSpPr/>
            <p:nvPr/>
          </p:nvSpPr>
          <p:spPr bwMode="auto">
            <a:xfrm>
              <a:off x="179693" y="739165"/>
              <a:ext cx="1152082" cy="360025"/>
            </a:xfrm>
            <a:prstGeom prst="rect">
              <a:avLst/>
            </a:prstGeom>
            <a:solidFill>
              <a:srgbClr val="00B0F0">
                <a:alpha val="34000"/>
              </a:srgb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itchFamily="34" charset="0"/>
                <a:buNone/>
                <a:tabLst/>
              </a:pPr>
              <a:r>
                <a:rPr kumimoji="0" lang="zh-CN" altLang="en-US" sz="1800" b="0" i="0" u="none" strike="noStrike" cap="none" normalizeH="0" baseline="0" dirty="0">
                  <a:ln>
                    <a:noFill/>
                  </a:ln>
                  <a:solidFill>
                    <a:schemeClr val="bg1">
                      <a:lumMod val="75000"/>
                    </a:schemeClr>
                  </a:solidFill>
                  <a:effectLst/>
                  <a:latin typeface="Kaiti SC" panose="02010600040101010101" pitchFamily="2" charset="-122"/>
                  <a:ea typeface="Kaiti SC" panose="02010600040101010101" pitchFamily="2" charset="-122"/>
                </a:rPr>
                <a:t>跳转关系</a:t>
              </a:r>
            </a:p>
          </p:txBody>
        </p:sp>
        <p:sp>
          <p:nvSpPr>
            <p:cNvPr id="23" name="矩形 22">
              <a:extLst>
                <a:ext uri="{FF2B5EF4-FFF2-40B4-BE49-F238E27FC236}">
                  <a16:creationId xmlns:a16="http://schemas.microsoft.com/office/drawing/2014/main" id="{5A4EEA97-87E8-FE41-B6C3-BEAA97516DF7}"/>
                </a:ext>
              </a:extLst>
            </p:cNvPr>
            <p:cNvSpPr/>
            <p:nvPr/>
          </p:nvSpPr>
          <p:spPr bwMode="auto">
            <a:xfrm>
              <a:off x="1475785" y="739165"/>
              <a:ext cx="1152082" cy="360025"/>
            </a:xfrm>
            <a:prstGeom prst="rect">
              <a:avLst/>
            </a:prstGeom>
            <a:solidFill>
              <a:srgbClr val="00B0F0">
                <a:alpha val="75000"/>
              </a:srgb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itchFamily="34" charset="0"/>
                <a:buNone/>
                <a:tabLst/>
              </a:pPr>
              <a:r>
                <a:rPr lang="zh-CN" altLang="en-US" dirty="0">
                  <a:latin typeface="Kaiti SC" panose="02010600040101010101" pitchFamily="2" charset="-122"/>
                  <a:ea typeface="Kaiti SC" panose="02010600040101010101" pitchFamily="2" charset="-122"/>
                </a:rPr>
                <a:t>用户指纹</a:t>
              </a:r>
              <a:endParaRPr kumimoji="0" lang="zh-CN" altLang="en-US" sz="1800" b="0" i="0" u="none" strike="noStrike" cap="none" normalizeH="0" baseline="0" dirty="0">
                <a:ln>
                  <a:noFill/>
                </a:ln>
                <a:effectLst/>
                <a:latin typeface="Kaiti SC" panose="02010600040101010101" pitchFamily="2" charset="-122"/>
                <a:ea typeface="Kaiti SC" panose="02010600040101010101" pitchFamily="2" charset="-122"/>
              </a:endParaRPr>
            </a:p>
          </p:txBody>
        </p:sp>
      </p:grpSp>
    </p:spTree>
    <p:extLst>
      <p:ext uri="{BB962C8B-B14F-4D97-AF65-F5344CB8AC3E}">
        <p14:creationId xmlns:p14="http://schemas.microsoft.com/office/powerpoint/2010/main" val="2895246341"/>
      </p:ext>
    </p:extLst>
  </p:cSld>
  <p:clrMapOvr>
    <a:masterClrMapping/>
  </p:clrMapOvr>
  <p:transition spd="slow" advTm="100"/>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燕尾形 18">
            <a:extLst>
              <a:ext uri="{FF2B5EF4-FFF2-40B4-BE49-F238E27FC236}">
                <a16:creationId xmlns:a16="http://schemas.microsoft.com/office/drawing/2014/main" id="{30A340F1-DF4E-DD4F-9CB0-782CE5BC2BA3}"/>
              </a:ext>
            </a:extLst>
          </p:cNvPr>
          <p:cNvSpPr/>
          <p:nvPr/>
        </p:nvSpPr>
        <p:spPr bwMode="auto">
          <a:xfrm>
            <a:off x="3203904" y="188776"/>
            <a:ext cx="2952206" cy="396876"/>
          </a:xfrm>
          <a:prstGeom prst="chevron">
            <a:avLst/>
          </a:prstGeom>
          <a:solidFill>
            <a:srgbClr val="92D050">
              <a:alpha val="30000"/>
            </a:srgb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r>
              <a:rPr lang="en-US" altLang="zh-CN" b="1" dirty="0">
                <a:solidFill>
                  <a:schemeClr val="bg1"/>
                </a:solidFill>
                <a:latin typeface="Yuppy SC" panose="020F0603040207020204" pitchFamily="34" charset="-122"/>
                <a:ea typeface="Yuppy SC" panose="020F0603040207020204" pitchFamily="34" charset="-122"/>
                <a:cs typeface="Yuppy SC" panose="020F0603040207020204" pitchFamily="34" charset="-122"/>
              </a:rPr>
              <a:t>2.</a:t>
            </a:r>
            <a:r>
              <a:rPr lang="zh-CN" altLang="en-US" b="1" dirty="0">
                <a:solidFill>
                  <a:schemeClr val="bg1"/>
                </a:solidFill>
                <a:latin typeface="Yuppy SC" panose="020F0603040207020204" pitchFamily="34" charset="-122"/>
                <a:ea typeface="Yuppy SC" panose="020F0603040207020204" pitchFamily="34" charset="-122"/>
                <a:cs typeface="Yuppy SC" panose="020F0603040207020204" pitchFamily="34" charset="-122"/>
              </a:rPr>
              <a:t>多媒体资源图谱构建</a:t>
            </a:r>
          </a:p>
          <a:p>
            <a:pPr marL="0" marR="0" indent="0" algn="l" defTabSz="914400" rtl="0" eaLnBrk="0" fontAlgn="base" latinLnBrk="0" hangingPunct="0">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dirty="0">
              <a:ln>
                <a:noFill/>
              </a:ln>
              <a:solidFill>
                <a:schemeClr val="bg1"/>
              </a:solidFill>
              <a:effectLst/>
              <a:latin typeface="Arial" pitchFamily="34" charset="0"/>
              <a:ea typeface="宋体" pitchFamily="2" charset="-122"/>
            </a:endParaRPr>
          </a:p>
        </p:txBody>
      </p:sp>
      <p:sp>
        <p:nvSpPr>
          <p:cNvPr id="24" name="矩形 23">
            <a:extLst>
              <a:ext uri="{FF2B5EF4-FFF2-40B4-BE49-F238E27FC236}">
                <a16:creationId xmlns:a16="http://schemas.microsoft.com/office/drawing/2014/main" id="{3B8A2116-4027-7448-88E0-219F8971E82F}"/>
              </a:ext>
            </a:extLst>
          </p:cNvPr>
          <p:cNvSpPr/>
          <p:nvPr/>
        </p:nvSpPr>
        <p:spPr bwMode="auto">
          <a:xfrm>
            <a:off x="683728" y="1412860"/>
            <a:ext cx="1152082" cy="360025"/>
          </a:xfrm>
          <a:prstGeom prst="rect">
            <a:avLst/>
          </a:prstGeom>
          <a:solidFill>
            <a:srgbClr val="DDDEDC"/>
          </a:solidFill>
          <a:ln w="2857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 typeface="Arial" pitchFamily="34" charset="0"/>
              <a:buNone/>
              <a:tabLst/>
            </a:pPr>
            <a:r>
              <a:rPr kumimoji="0" lang="zh-CN" altLang="en-US" sz="1800" b="0" i="0" u="none" strike="noStrike" cap="none" normalizeH="0" baseline="0" dirty="0">
                <a:ln>
                  <a:noFill/>
                </a:ln>
                <a:solidFill>
                  <a:schemeClr val="tx1"/>
                </a:solidFill>
                <a:effectLst/>
                <a:latin typeface="Kaiti SC" panose="02010600040101010101" pitchFamily="2" charset="-122"/>
                <a:ea typeface="Kaiti SC" panose="02010600040101010101" pitchFamily="2" charset="-122"/>
              </a:rPr>
              <a:t>方案</a:t>
            </a:r>
          </a:p>
        </p:txBody>
      </p:sp>
      <p:sp>
        <p:nvSpPr>
          <p:cNvPr id="26" name="内容占位符 2">
            <a:extLst>
              <a:ext uri="{FF2B5EF4-FFF2-40B4-BE49-F238E27FC236}">
                <a16:creationId xmlns:a16="http://schemas.microsoft.com/office/drawing/2014/main" id="{09CB238F-D3DF-F14C-B7F9-A4D8E7939D86}"/>
              </a:ext>
            </a:extLst>
          </p:cNvPr>
          <p:cNvSpPr txBox="1">
            <a:spLocks noChangeArrowheads="1"/>
          </p:cNvSpPr>
          <p:nvPr/>
        </p:nvSpPr>
        <p:spPr bwMode="auto">
          <a:xfrm>
            <a:off x="590695" y="3861030"/>
            <a:ext cx="7797571" cy="1367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0" indent="0" algn="ctr" defTabSz="0" rtl="0" eaLnBrk="0" fontAlgn="base" hangingPunct="0">
              <a:spcBef>
                <a:spcPct val="20000"/>
              </a:spcBef>
              <a:spcAft>
                <a:spcPct val="0"/>
              </a:spcAft>
              <a:buNone/>
              <a:defRPr sz="3200">
                <a:solidFill>
                  <a:schemeClr val="tx1"/>
                </a:solidFill>
                <a:latin typeface="+mn-lt"/>
                <a:ea typeface="+mn-ea"/>
                <a:cs typeface="+mn-cs"/>
                <a:sym typeface="Arial" panose="020B0604020202020204" pitchFamily="34" charset="0"/>
              </a:defRPr>
            </a:lvl1pPr>
            <a:lvl2pPr marL="457200" indent="0" algn="ctr" defTabSz="0" rtl="0" eaLnBrk="0" fontAlgn="base" hangingPunct="0">
              <a:spcBef>
                <a:spcPct val="20000"/>
              </a:spcBef>
              <a:spcAft>
                <a:spcPct val="0"/>
              </a:spcAft>
              <a:buNone/>
              <a:defRPr sz="2800">
                <a:solidFill>
                  <a:schemeClr val="tx1"/>
                </a:solidFill>
                <a:latin typeface="+mn-lt"/>
                <a:ea typeface="+mn-ea"/>
                <a:sym typeface="Arial" panose="020B0604020202020204" pitchFamily="34" charset="0"/>
              </a:defRPr>
            </a:lvl2pPr>
            <a:lvl3pPr marL="914400" indent="0" algn="ctr" defTabSz="0" rtl="0" eaLnBrk="0" fontAlgn="base" hangingPunct="0">
              <a:spcBef>
                <a:spcPct val="20000"/>
              </a:spcBef>
              <a:spcAft>
                <a:spcPct val="0"/>
              </a:spcAft>
              <a:buNone/>
              <a:defRPr sz="2400">
                <a:solidFill>
                  <a:schemeClr val="tx1"/>
                </a:solidFill>
                <a:latin typeface="+mn-lt"/>
                <a:ea typeface="+mn-ea"/>
                <a:sym typeface="Arial" panose="020B0604020202020204" pitchFamily="34" charset="0"/>
              </a:defRPr>
            </a:lvl3pPr>
            <a:lvl4pPr marL="1371600" indent="0" algn="ctr" defTabSz="0" rtl="0" eaLnBrk="0" fontAlgn="base" hangingPunct="0">
              <a:spcBef>
                <a:spcPct val="20000"/>
              </a:spcBef>
              <a:spcAft>
                <a:spcPct val="0"/>
              </a:spcAft>
              <a:buNone/>
              <a:defRPr sz="2000">
                <a:solidFill>
                  <a:schemeClr val="tx1"/>
                </a:solidFill>
                <a:latin typeface="+mn-lt"/>
                <a:ea typeface="+mn-ea"/>
                <a:sym typeface="Arial" panose="020B0604020202020204" pitchFamily="34" charset="0"/>
              </a:defRPr>
            </a:lvl4pPr>
            <a:lvl5pPr marL="1828800" indent="0" algn="ctr" defTabSz="0" rtl="0" eaLnBrk="0" fontAlgn="base" hangingPunct="0">
              <a:spcBef>
                <a:spcPct val="20000"/>
              </a:spcBef>
              <a:spcAft>
                <a:spcPct val="0"/>
              </a:spcAft>
              <a:buNone/>
              <a:defRPr sz="2000">
                <a:solidFill>
                  <a:schemeClr val="tx1"/>
                </a:solidFill>
                <a:latin typeface="+mn-lt"/>
                <a:ea typeface="+mn-ea"/>
                <a:sym typeface="Arial" panose="020B0604020202020204" pitchFamily="34" charset="0"/>
              </a:defRPr>
            </a:lvl5pPr>
            <a:lvl6pPr marL="2286000" indent="0" algn="ctr" defTabSz="0" rtl="0" fontAlgn="base">
              <a:spcBef>
                <a:spcPct val="20000"/>
              </a:spcBef>
              <a:spcAft>
                <a:spcPct val="0"/>
              </a:spcAft>
              <a:buNone/>
              <a:defRPr sz="2000">
                <a:solidFill>
                  <a:schemeClr val="tx1"/>
                </a:solidFill>
                <a:latin typeface="+mn-lt"/>
                <a:ea typeface="+mn-ea"/>
                <a:sym typeface="Arial" pitchFamily="34" charset="0"/>
              </a:defRPr>
            </a:lvl6pPr>
            <a:lvl7pPr marL="2743200" indent="0" algn="ctr" defTabSz="0" rtl="0" fontAlgn="base">
              <a:spcBef>
                <a:spcPct val="20000"/>
              </a:spcBef>
              <a:spcAft>
                <a:spcPct val="0"/>
              </a:spcAft>
              <a:buNone/>
              <a:defRPr sz="2000">
                <a:solidFill>
                  <a:schemeClr val="tx1"/>
                </a:solidFill>
                <a:latin typeface="+mn-lt"/>
                <a:ea typeface="+mn-ea"/>
                <a:sym typeface="Arial" pitchFamily="34" charset="0"/>
              </a:defRPr>
            </a:lvl7pPr>
            <a:lvl8pPr marL="3200400" indent="0" algn="ctr" defTabSz="0" rtl="0" fontAlgn="base">
              <a:spcBef>
                <a:spcPct val="20000"/>
              </a:spcBef>
              <a:spcAft>
                <a:spcPct val="0"/>
              </a:spcAft>
              <a:buNone/>
              <a:defRPr sz="2000">
                <a:solidFill>
                  <a:schemeClr val="tx1"/>
                </a:solidFill>
                <a:latin typeface="+mn-lt"/>
                <a:ea typeface="+mn-ea"/>
                <a:sym typeface="Arial" pitchFamily="34" charset="0"/>
              </a:defRPr>
            </a:lvl8pPr>
            <a:lvl9pPr marL="3657600" indent="0" algn="ctr" defTabSz="0" rtl="0" fontAlgn="base">
              <a:spcBef>
                <a:spcPct val="20000"/>
              </a:spcBef>
              <a:spcAft>
                <a:spcPct val="0"/>
              </a:spcAft>
              <a:buNone/>
              <a:defRPr sz="2000">
                <a:solidFill>
                  <a:schemeClr val="tx1"/>
                </a:solidFill>
                <a:latin typeface="+mn-lt"/>
                <a:ea typeface="+mn-ea"/>
                <a:sym typeface="Arial" pitchFamily="34" charset="0"/>
              </a:defRPr>
            </a:lvl9pPr>
          </a:lstStyle>
          <a:p>
            <a:pPr marL="342900" indent="-342900" algn="l" eaLnBrk="1" hangingPunct="1">
              <a:lnSpc>
                <a:spcPct val="120000"/>
              </a:lnSpc>
              <a:buClr>
                <a:srgbClr val="0065B0"/>
              </a:buClr>
              <a:buFont typeface="Wingdings" panose="05000000000000000000" pitchFamily="2" charset="2"/>
              <a:buChar char="l"/>
            </a:pPr>
            <a:r>
              <a:rPr lang="zh-CN" altLang="en-US" sz="1800" kern="0" dirty="0">
                <a:latin typeface="微软雅黑" panose="020B0503020204020204" pitchFamily="34" charset="-122"/>
                <a:ea typeface="微软雅黑" panose="020B0503020204020204" pitchFamily="34" charset="-122"/>
                <a:sym typeface="宋体" panose="02010600030101010101" pitchFamily="2" charset="-122"/>
              </a:rPr>
              <a:t>该特征在数据集中的占比约为</a:t>
            </a:r>
            <a:r>
              <a:rPr lang="en-US" altLang="zh-CN" sz="1800" b="1" kern="0" dirty="0">
                <a:solidFill>
                  <a:srgbClr val="FF0000"/>
                </a:solidFill>
                <a:latin typeface="微软雅黑" panose="020B0503020204020204" pitchFamily="34" charset="-122"/>
                <a:ea typeface="微软雅黑" panose="020B0503020204020204" pitchFamily="34" charset="-122"/>
                <a:sym typeface="宋体" panose="02010600030101010101" pitchFamily="2" charset="-122"/>
              </a:rPr>
              <a:t>37%</a:t>
            </a:r>
          </a:p>
          <a:p>
            <a:pPr marL="342900" indent="-342900" algn="l" eaLnBrk="1" hangingPunct="1">
              <a:lnSpc>
                <a:spcPct val="120000"/>
              </a:lnSpc>
              <a:buClr>
                <a:srgbClr val="0065B0"/>
              </a:buClr>
              <a:buFont typeface="Wingdings" panose="05000000000000000000" pitchFamily="2" charset="2"/>
              <a:buChar char="l"/>
            </a:pPr>
            <a:r>
              <a:rPr lang="zh-CN" altLang="en-US" sz="1800" kern="0" dirty="0">
                <a:latin typeface="微软雅黑" panose="020B0503020204020204" pitchFamily="34" charset="-122"/>
                <a:ea typeface="微软雅黑" panose="020B0503020204020204" pitchFamily="34" charset="-122"/>
                <a:sym typeface="宋体" panose="02010600030101010101" pitchFamily="2" charset="-122"/>
              </a:rPr>
              <a:t>该特征能够关联的流量在不同数据集中</a:t>
            </a:r>
            <a:r>
              <a:rPr lang="en-US" altLang="zh-CN" sz="1800" kern="0" dirty="0">
                <a:latin typeface="微软雅黑" panose="020B0503020204020204" pitchFamily="34" charset="-122"/>
                <a:ea typeface="微软雅黑" panose="020B0503020204020204" pitchFamily="34" charset="-122"/>
                <a:sym typeface="宋体" panose="02010600030101010101" pitchFamily="2" charset="-122"/>
              </a:rPr>
              <a:t>(</a:t>
            </a:r>
            <a:r>
              <a:rPr lang="zh-CN" altLang="en-US" sz="1800" kern="0" dirty="0">
                <a:latin typeface="微软雅黑" panose="020B0503020204020204" pitchFamily="34" charset="-122"/>
                <a:ea typeface="微软雅黑" panose="020B0503020204020204" pitchFamily="34" charset="-122"/>
                <a:sym typeface="宋体" panose="02010600030101010101" pitchFamily="2" charset="-122"/>
              </a:rPr>
              <a:t>由于关联考虑域名变化</a:t>
            </a:r>
            <a:r>
              <a:rPr lang="en-US" altLang="zh-CN" sz="1800" kern="0" dirty="0">
                <a:latin typeface="微软雅黑" panose="020B0503020204020204" pitchFamily="34" charset="-122"/>
                <a:ea typeface="微软雅黑" panose="020B0503020204020204" pitchFamily="34" charset="-122"/>
                <a:sym typeface="宋体" panose="02010600030101010101" pitchFamily="2" charset="-122"/>
              </a:rPr>
              <a:t>)</a:t>
            </a:r>
            <a:r>
              <a:rPr lang="zh-CN" altLang="en-US" sz="1800" kern="0" dirty="0">
                <a:latin typeface="微软雅黑" panose="020B0503020204020204" pitchFamily="34" charset="-122"/>
                <a:ea typeface="微软雅黑" panose="020B0503020204020204" pitchFamily="34" charset="-122"/>
                <a:sym typeface="宋体" panose="02010600030101010101" pitchFamily="2" charset="-122"/>
              </a:rPr>
              <a:t>差异较大，约为</a:t>
            </a:r>
            <a:r>
              <a:rPr lang="en-US" altLang="zh-CN" sz="1800" b="1" kern="0" dirty="0">
                <a:solidFill>
                  <a:srgbClr val="FF0000"/>
                </a:solidFill>
                <a:latin typeface="微软雅黑" panose="020B0503020204020204" pitchFamily="34" charset="-122"/>
                <a:ea typeface="微软雅黑" panose="020B0503020204020204" pitchFamily="34" charset="-122"/>
                <a:sym typeface="宋体" panose="02010600030101010101" pitchFamily="2" charset="-122"/>
              </a:rPr>
              <a:t>30%</a:t>
            </a:r>
          </a:p>
        </p:txBody>
      </p:sp>
      <p:graphicFrame>
        <p:nvGraphicFramePr>
          <p:cNvPr id="68" name="表格 67">
            <a:extLst>
              <a:ext uri="{FF2B5EF4-FFF2-40B4-BE49-F238E27FC236}">
                <a16:creationId xmlns:a16="http://schemas.microsoft.com/office/drawing/2014/main" id="{6FF79FA5-F80D-9D48-B8B9-18E3C5E2AD9F}"/>
              </a:ext>
            </a:extLst>
          </p:cNvPr>
          <p:cNvGraphicFramePr>
            <a:graphicFrameLocks noGrp="1"/>
          </p:cNvGraphicFramePr>
          <p:nvPr>
            <p:extLst>
              <p:ext uri="{D42A27DB-BD31-4B8C-83A1-F6EECF244321}">
                <p14:modId xmlns:p14="http://schemas.microsoft.com/office/powerpoint/2010/main" val="1007609677"/>
              </p:ext>
            </p:extLst>
          </p:nvPr>
        </p:nvGraphicFramePr>
        <p:xfrm>
          <a:off x="755734" y="5195795"/>
          <a:ext cx="7632532" cy="1041400"/>
        </p:xfrm>
        <a:graphic>
          <a:graphicData uri="http://schemas.openxmlformats.org/drawingml/2006/table">
            <a:tbl>
              <a:tblPr firstRow="1" bandRow="1">
                <a:tableStyleId>{5C22544A-7EE6-4342-B048-85BDC9FD1C3A}</a:tableStyleId>
              </a:tblPr>
              <a:tblGrid>
                <a:gridCol w="1908133">
                  <a:extLst>
                    <a:ext uri="{9D8B030D-6E8A-4147-A177-3AD203B41FA5}">
                      <a16:colId xmlns:a16="http://schemas.microsoft.com/office/drawing/2014/main" val="3099745906"/>
                    </a:ext>
                  </a:extLst>
                </a:gridCol>
                <a:gridCol w="1908133">
                  <a:extLst>
                    <a:ext uri="{9D8B030D-6E8A-4147-A177-3AD203B41FA5}">
                      <a16:colId xmlns:a16="http://schemas.microsoft.com/office/drawing/2014/main" val="4096475125"/>
                    </a:ext>
                  </a:extLst>
                </a:gridCol>
                <a:gridCol w="1908133">
                  <a:extLst>
                    <a:ext uri="{9D8B030D-6E8A-4147-A177-3AD203B41FA5}">
                      <a16:colId xmlns:a16="http://schemas.microsoft.com/office/drawing/2014/main" val="1403271881"/>
                    </a:ext>
                  </a:extLst>
                </a:gridCol>
                <a:gridCol w="1908133">
                  <a:extLst>
                    <a:ext uri="{9D8B030D-6E8A-4147-A177-3AD203B41FA5}">
                      <a16:colId xmlns:a16="http://schemas.microsoft.com/office/drawing/2014/main" val="2728149761"/>
                    </a:ext>
                  </a:extLst>
                </a:gridCol>
              </a:tblGrid>
              <a:tr h="370840">
                <a:tc>
                  <a:txBody>
                    <a:bodyPr/>
                    <a:lstStyle/>
                    <a:p>
                      <a:pPr algn="ctr"/>
                      <a:endParaRPr lang="zh-CN" altLang="en-US" sz="1600" b="0" i="0" dirty="0">
                        <a:solidFill>
                          <a:schemeClr val="tx1"/>
                        </a:solidFill>
                        <a:latin typeface="Heiti SC Light" panose="02000000000000000000" pitchFamily="2" charset="-128"/>
                        <a:ea typeface="Heiti SC Light" panose="02000000000000000000" pitchFamily="2" charset="-128"/>
                      </a:endParaRP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7E4F5"/>
                    </a:solidFill>
                  </a:tcPr>
                </a:tc>
                <a:tc>
                  <a:txBody>
                    <a:bodyPr/>
                    <a:lstStyle/>
                    <a:p>
                      <a:pPr algn="ctr"/>
                      <a:r>
                        <a:rPr lang="en-US" altLang="zh-CN" sz="1600" b="0" i="0" kern="0" dirty="0">
                          <a:solidFill>
                            <a:schemeClr val="tx1"/>
                          </a:solidFill>
                          <a:latin typeface="Heiti SC Light" panose="02000000000000000000" pitchFamily="2" charset="-128"/>
                          <a:ea typeface="Heiti SC Light" panose="02000000000000000000" pitchFamily="2" charset="-128"/>
                          <a:sym typeface="宋体" panose="02010600030101010101" pitchFamily="2" charset="-122"/>
                        </a:rPr>
                        <a:t>Alexa</a:t>
                      </a:r>
                      <a:r>
                        <a:rPr lang="zh-CN" altLang="en-US" sz="1600" b="0" i="0" kern="0" dirty="0">
                          <a:solidFill>
                            <a:schemeClr val="tx1"/>
                          </a:solidFill>
                          <a:latin typeface="Heiti SC Light" panose="02000000000000000000" pitchFamily="2" charset="-128"/>
                          <a:ea typeface="Heiti SC Light" panose="02000000000000000000" pitchFamily="2" charset="-128"/>
                          <a:sym typeface="宋体" panose="02010600030101010101" pitchFamily="2" charset="-122"/>
                        </a:rPr>
                        <a:t> </a:t>
                      </a:r>
                      <a:r>
                        <a:rPr lang="en-US" altLang="zh-CN" sz="1600" b="0" i="0" kern="0" dirty="0">
                          <a:solidFill>
                            <a:schemeClr val="tx1"/>
                          </a:solidFill>
                          <a:latin typeface="Heiti SC Light" panose="02000000000000000000" pitchFamily="2" charset="-128"/>
                          <a:ea typeface="Heiti SC Light" panose="02000000000000000000" pitchFamily="2" charset="-128"/>
                          <a:sym typeface="宋体" panose="02010600030101010101" pitchFamily="2" charset="-122"/>
                        </a:rPr>
                        <a:t>top1000</a:t>
                      </a:r>
                      <a:endParaRPr lang="zh-CN" altLang="en-US" sz="1600" b="0" i="0" dirty="0">
                        <a:solidFill>
                          <a:schemeClr val="tx1"/>
                        </a:solidFill>
                        <a:latin typeface="Heiti SC Light" panose="02000000000000000000" pitchFamily="2" charset="-128"/>
                        <a:ea typeface="Heiti SC Light" panose="02000000000000000000" pitchFamily="2" charset="-128"/>
                      </a:endParaRP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7E4F5"/>
                    </a:solidFill>
                  </a:tcPr>
                </a:tc>
                <a:tc>
                  <a:txBody>
                    <a:bodyPr/>
                    <a:lstStyle/>
                    <a:p>
                      <a:pPr algn="ctr"/>
                      <a:r>
                        <a:rPr lang="en-US" altLang="zh-CN" sz="1600" b="0" i="0" kern="0" dirty="0">
                          <a:solidFill>
                            <a:schemeClr val="tx1"/>
                          </a:solidFill>
                          <a:latin typeface="Heiti SC Light" panose="02000000000000000000" pitchFamily="2" charset="-128"/>
                          <a:ea typeface="Heiti SC Light" panose="02000000000000000000" pitchFamily="2" charset="-128"/>
                          <a:sym typeface="宋体" panose="02010600030101010101" pitchFamily="2" charset="-122"/>
                        </a:rPr>
                        <a:t>Video</a:t>
                      </a:r>
                      <a:r>
                        <a:rPr lang="zh-CN" altLang="en-US" sz="1600" b="0" i="0" kern="0" dirty="0">
                          <a:solidFill>
                            <a:schemeClr val="tx1"/>
                          </a:solidFill>
                          <a:latin typeface="Heiti SC Light" panose="02000000000000000000" pitchFamily="2" charset="-128"/>
                          <a:ea typeface="Heiti SC Light" panose="02000000000000000000" pitchFamily="2" charset="-128"/>
                          <a:sym typeface="宋体" panose="02010600030101010101" pitchFamily="2" charset="-122"/>
                        </a:rPr>
                        <a:t> </a:t>
                      </a:r>
                      <a:r>
                        <a:rPr lang="en-US" altLang="zh-CN" sz="1600" b="0" i="0" kern="0" dirty="0">
                          <a:solidFill>
                            <a:schemeClr val="tx1"/>
                          </a:solidFill>
                          <a:latin typeface="Heiti SC Light" panose="02000000000000000000" pitchFamily="2" charset="-128"/>
                          <a:ea typeface="Heiti SC Light" panose="02000000000000000000" pitchFamily="2" charset="-128"/>
                          <a:sym typeface="宋体" panose="02010600030101010101" pitchFamily="2" charset="-122"/>
                        </a:rPr>
                        <a:t>top1000</a:t>
                      </a:r>
                      <a:endParaRPr lang="zh-CN" altLang="en-US" sz="1600" b="0" i="0" dirty="0">
                        <a:solidFill>
                          <a:schemeClr val="tx1"/>
                        </a:solidFill>
                        <a:latin typeface="Heiti SC Light" panose="02000000000000000000" pitchFamily="2" charset="-128"/>
                        <a:ea typeface="Heiti SC Light" panose="02000000000000000000" pitchFamily="2" charset="-128"/>
                      </a:endParaRP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7E4F5"/>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b="0" i="0" kern="0" dirty="0">
                          <a:solidFill>
                            <a:schemeClr val="tx1"/>
                          </a:solidFill>
                          <a:latin typeface="Heiti SC Light" panose="02000000000000000000" pitchFamily="2" charset="-128"/>
                          <a:ea typeface="Heiti SC Light" panose="02000000000000000000" pitchFamily="2" charset="-128"/>
                          <a:sym typeface="宋体" panose="02010600030101010101" pitchFamily="2" charset="-122"/>
                        </a:rPr>
                        <a:t>Video</a:t>
                      </a:r>
                      <a:r>
                        <a:rPr lang="zh-CN" altLang="en-US" sz="1600" b="0" i="0" kern="0" dirty="0">
                          <a:solidFill>
                            <a:schemeClr val="tx1"/>
                          </a:solidFill>
                          <a:latin typeface="Heiti SC Light" panose="02000000000000000000" pitchFamily="2" charset="-128"/>
                          <a:ea typeface="Heiti SC Light" panose="02000000000000000000" pitchFamily="2" charset="-128"/>
                          <a:sym typeface="宋体" panose="02010600030101010101" pitchFamily="2" charset="-122"/>
                        </a:rPr>
                        <a:t> </a:t>
                      </a:r>
                      <a:r>
                        <a:rPr lang="en-US" altLang="zh-CN" sz="1600" b="0" i="0" kern="0" dirty="0">
                          <a:solidFill>
                            <a:schemeClr val="tx1"/>
                          </a:solidFill>
                          <a:latin typeface="Heiti SC Light" panose="02000000000000000000" pitchFamily="2" charset="-128"/>
                          <a:ea typeface="Heiti SC Light" panose="02000000000000000000" pitchFamily="2" charset="-128"/>
                          <a:sym typeface="宋体" panose="02010600030101010101" pitchFamily="2" charset="-122"/>
                        </a:rPr>
                        <a:t>1000</a:t>
                      </a:r>
                      <a:endParaRPr lang="zh-CN" altLang="en-US" sz="1600" b="0" i="0" dirty="0">
                        <a:solidFill>
                          <a:schemeClr val="tx1"/>
                        </a:solidFill>
                        <a:latin typeface="Heiti SC Light" panose="02000000000000000000" pitchFamily="2" charset="-128"/>
                        <a:ea typeface="Heiti SC Light" panose="02000000000000000000" pitchFamily="2" charset="-128"/>
                      </a:endParaRP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7E4F5"/>
                    </a:solidFill>
                  </a:tcPr>
                </a:tc>
                <a:extLst>
                  <a:ext uri="{0D108BD9-81ED-4DB2-BD59-A6C34878D82A}">
                    <a16:rowId xmlns:a16="http://schemas.microsoft.com/office/drawing/2014/main" val="1026977618"/>
                  </a:ext>
                </a:extLst>
              </a:tr>
              <a:tr h="1854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b="0" i="0" kern="0" dirty="0">
                          <a:solidFill>
                            <a:schemeClr val="tx1"/>
                          </a:solidFill>
                          <a:latin typeface="Heiti SC Light" panose="02000000000000000000" pitchFamily="2" charset="-128"/>
                          <a:ea typeface="Heiti SC Light" panose="02000000000000000000" pitchFamily="2" charset="-128"/>
                          <a:sym typeface="宋体" panose="02010600030101010101" pitchFamily="2" charset="-122"/>
                        </a:rPr>
                        <a:t>特征存在占比</a:t>
                      </a:r>
                      <a:endParaRPr lang="en-US" altLang="zh-CN" sz="1600" b="0" i="0" kern="0" dirty="0">
                        <a:solidFill>
                          <a:schemeClr val="tx1"/>
                        </a:solidFill>
                        <a:latin typeface="Heiti SC Light" panose="02000000000000000000" pitchFamily="2" charset="-128"/>
                        <a:ea typeface="Heiti SC Light" panose="02000000000000000000" pitchFamily="2" charset="-128"/>
                        <a:sym typeface="宋体" panose="02010600030101010101" pitchFamily="2" charset="-122"/>
                      </a:endParaRP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7E4F5"/>
                    </a:solidFill>
                  </a:tcPr>
                </a:tc>
                <a:tc>
                  <a:txBody>
                    <a:bodyPr/>
                    <a:lstStyle/>
                    <a:p>
                      <a:pPr algn="ctr" fontAlgn="ctr"/>
                      <a:r>
                        <a:rPr lang="en-US" altLang="zh-CN" sz="1600" b="0" i="0" kern="1200" dirty="0">
                          <a:solidFill>
                            <a:schemeClr val="tx1"/>
                          </a:solidFill>
                          <a:latin typeface="Heiti SC Light" panose="02000000000000000000" pitchFamily="2" charset="-128"/>
                          <a:ea typeface="Heiti SC Light" panose="02000000000000000000" pitchFamily="2" charset="-128"/>
                          <a:cs typeface="+mn-cs"/>
                        </a:rPr>
                        <a:t>40.12%</a:t>
                      </a:r>
                    </a:p>
                  </a:txBody>
                  <a:tcPr marL="9525" marR="9525" marT="9525"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7E4F5"/>
                    </a:solidFill>
                  </a:tcPr>
                </a:tc>
                <a:tc>
                  <a:txBody>
                    <a:bodyPr/>
                    <a:lstStyle/>
                    <a:p>
                      <a:pPr algn="ctr" fontAlgn="ctr"/>
                      <a:r>
                        <a:rPr lang="en-US" altLang="zh-CN" sz="1600" b="0" i="0" kern="1200" dirty="0">
                          <a:solidFill>
                            <a:schemeClr val="tx1"/>
                          </a:solidFill>
                          <a:latin typeface="Heiti SC Light" panose="02000000000000000000" pitchFamily="2" charset="-128"/>
                          <a:ea typeface="Heiti SC Light" panose="02000000000000000000" pitchFamily="2" charset="-128"/>
                          <a:cs typeface="+mn-cs"/>
                        </a:rPr>
                        <a:t>34.94%</a:t>
                      </a:r>
                    </a:p>
                  </a:txBody>
                  <a:tcPr marL="9525" marR="9525" marT="9525"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7E4F5"/>
                    </a:solidFill>
                  </a:tcPr>
                </a:tc>
                <a:tc>
                  <a:txBody>
                    <a:bodyPr/>
                    <a:lstStyle/>
                    <a:p>
                      <a:pPr algn="ctr"/>
                      <a:r>
                        <a:rPr lang="en-US" altLang="zh-CN" sz="1600" b="0" i="0" kern="1200" dirty="0">
                          <a:solidFill>
                            <a:schemeClr val="tx1"/>
                          </a:solidFill>
                          <a:latin typeface="Heiti SC Light" panose="02000000000000000000" pitchFamily="2" charset="-128"/>
                          <a:ea typeface="Heiti SC Light" panose="02000000000000000000" pitchFamily="2" charset="-128"/>
                          <a:cs typeface="+mn-cs"/>
                        </a:rPr>
                        <a:t>37.04%</a:t>
                      </a:r>
                      <a:endParaRPr lang="zh-CN" altLang="en-US" sz="1600" b="0" i="0" kern="1200" dirty="0">
                        <a:solidFill>
                          <a:schemeClr val="tx1"/>
                        </a:solidFill>
                        <a:latin typeface="Heiti SC Light" panose="02000000000000000000" pitchFamily="2" charset="-128"/>
                        <a:ea typeface="Heiti SC Light" panose="02000000000000000000" pitchFamily="2" charset="-128"/>
                        <a:cs typeface="+mn-cs"/>
                      </a:endParaRP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7E4F5"/>
                    </a:solidFill>
                  </a:tcPr>
                </a:tc>
                <a:extLst>
                  <a:ext uri="{0D108BD9-81ED-4DB2-BD59-A6C34878D82A}">
                    <a16:rowId xmlns:a16="http://schemas.microsoft.com/office/drawing/2014/main" val="2681345355"/>
                  </a:ext>
                </a:extLst>
              </a:tr>
              <a:tr h="1854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b="0" i="0" kern="0" dirty="0">
                          <a:solidFill>
                            <a:schemeClr val="tx1"/>
                          </a:solidFill>
                          <a:latin typeface="Heiti SC Light" panose="02000000000000000000" pitchFamily="2" charset="-128"/>
                          <a:ea typeface="Heiti SC Light" panose="02000000000000000000" pitchFamily="2" charset="-128"/>
                          <a:sym typeface="宋体" panose="02010600030101010101" pitchFamily="2" charset="-122"/>
                        </a:rPr>
                        <a:t>特征关联占比</a:t>
                      </a:r>
                      <a:endParaRPr lang="en-US" altLang="zh-CN" sz="1600" b="0" i="0" kern="0" dirty="0">
                        <a:solidFill>
                          <a:schemeClr val="tx1"/>
                        </a:solidFill>
                        <a:latin typeface="Heiti SC Light" panose="02000000000000000000" pitchFamily="2" charset="-128"/>
                        <a:ea typeface="Heiti SC Light" panose="02000000000000000000" pitchFamily="2" charset="-128"/>
                        <a:sym typeface="宋体" panose="02010600030101010101" pitchFamily="2" charset="-122"/>
                      </a:endParaRPr>
                    </a:p>
                  </a:txBody>
                  <a:tcPr>
                    <a:lnL w="12700" cmpd="sng">
                      <a:noFill/>
                    </a:lnL>
                    <a:lnR w="12700" cmpd="sng">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7E4F5"/>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altLang="zh-CN" sz="1600" b="0" i="0" kern="1200" dirty="0">
                          <a:solidFill>
                            <a:schemeClr val="tx1"/>
                          </a:solidFill>
                          <a:latin typeface="Heiti SC Light" panose="02000000000000000000" pitchFamily="2" charset="-128"/>
                          <a:ea typeface="Heiti SC Light" panose="02000000000000000000" pitchFamily="2" charset="-128"/>
                          <a:cs typeface="+mn-cs"/>
                        </a:rPr>
                        <a:t>30.25%</a:t>
                      </a:r>
                    </a:p>
                  </a:txBody>
                  <a:tcPr marL="9525" marR="9525" marT="9525" marB="0" anchor="ctr">
                    <a:lnL w="12700" cmpd="sng">
                      <a:noFill/>
                    </a:lnL>
                    <a:lnR w="12700" cmpd="sng">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7E4F5"/>
                    </a:solidFill>
                  </a:tcPr>
                </a:tc>
                <a:tc>
                  <a:txBody>
                    <a:bodyPr/>
                    <a:lstStyle/>
                    <a:p>
                      <a:pPr algn="ctr" fontAlgn="ctr"/>
                      <a:r>
                        <a:rPr lang="en-US" altLang="zh-CN" sz="1600" b="0" i="0" kern="1200" dirty="0">
                          <a:solidFill>
                            <a:schemeClr val="tx1"/>
                          </a:solidFill>
                          <a:latin typeface="Heiti SC Light" panose="02000000000000000000" pitchFamily="2" charset="-128"/>
                          <a:ea typeface="Heiti SC Light" panose="02000000000000000000" pitchFamily="2" charset="-128"/>
                          <a:cs typeface="+mn-cs"/>
                        </a:rPr>
                        <a:t>17.89%</a:t>
                      </a:r>
                    </a:p>
                  </a:txBody>
                  <a:tcPr marL="9525" marR="9525" marT="9525" marB="0" anchor="ctr">
                    <a:lnL w="12700" cmpd="sng">
                      <a:noFill/>
                    </a:lnL>
                    <a:lnR w="12700" cmpd="sng">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7E4F5"/>
                    </a:solidFill>
                  </a:tcPr>
                </a:tc>
                <a:tc>
                  <a:txBody>
                    <a:bodyPr/>
                    <a:lstStyle/>
                    <a:p>
                      <a:pPr algn="ctr"/>
                      <a:r>
                        <a:rPr lang="en-US" altLang="zh-CN" sz="1600" b="0" i="0" kern="1200" dirty="0">
                          <a:solidFill>
                            <a:schemeClr val="tx1"/>
                          </a:solidFill>
                          <a:latin typeface="Heiti SC Light" panose="02000000000000000000" pitchFamily="2" charset="-128"/>
                          <a:ea typeface="Heiti SC Light" panose="02000000000000000000" pitchFamily="2" charset="-128"/>
                          <a:cs typeface="+mn-cs"/>
                        </a:rPr>
                        <a:t>57.58%</a:t>
                      </a:r>
                      <a:endParaRPr lang="zh-CN" altLang="en-US" sz="1600" b="0" i="0" kern="1200" dirty="0">
                        <a:solidFill>
                          <a:schemeClr val="tx1"/>
                        </a:solidFill>
                        <a:latin typeface="Heiti SC Light" panose="02000000000000000000" pitchFamily="2" charset="-128"/>
                        <a:ea typeface="Heiti SC Light" panose="02000000000000000000" pitchFamily="2" charset="-128"/>
                        <a:cs typeface="+mn-cs"/>
                      </a:endParaRPr>
                    </a:p>
                  </a:txBody>
                  <a:tcPr>
                    <a:lnL w="12700" cmpd="sng">
                      <a:noFill/>
                    </a:lnL>
                    <a:lnR w="12700" cmpd="sng">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7E4F5"/>
                    </a:solidFill>
                  </a:tcPr>
                </a:tc>
                <a:extLst>
                  <a:ext uri="{0D108BD9-81ED-4DB2-BD59-A6C34878D82A}">
                    <a16:rowId xmlns:a16="http://schemas.microsoft.com/office/drawing/2014/main" val="1441556667"/>
                  </a:ext>
                </a:extLst>
              </a:tr>
            </a:tbl>
          </a:graphicData>
        </a:graphic>
      </p:graphicFrame>
      <p:sp>
        <p:nvSpPr>
          <p:cNvPr id="13" name="矩形 12">
            <a:extLst>
              <a:ext uri="{FF2B5EF4-FFF2-40B4-BE49-F238E27FC236}">
                <a16:creationId xmlns:a16="http://schemas.microsoft.com/office/drawing/2014/main" id="{7FA30E7A-91C8-5D45-826D-D1C55039A966}"/>
              </a:ext>
            </a:extLst>
          </p:cNvPr>
          <p:cNvSpPr/>
          <p:nvPr/>
        </p:nvSpPr>
        <p:spPr bwMode="auto">
          <a:xfrm>
            <a:off x="683728" y="3429000"/>
            <a:ext cx="1152082" cy="360025"/>
          </a:xfrm>
          <a:prstGeom prst="rect">
            <a:avLst/>
          </a:prstGeom>
          <a:solidFill>
            <a:srgbClr val="DDDEDC"/>
          </a:solidFill>
          <a:ln w="2857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 typeface="Arial" pitchFamily="34" charset="0"/>
              <a:buNone/>
              <a:tabLst/>
            </a:pPr>
            <a:r>
              <a:rPr kumimoji="0" lang="zh-CN" altLang="en-US" sz="1800" b="0" i="0" u="none" strike="noStrike" cap="none" normalizeH="0" baseline="0" dirty="0">
                <a:ln>
                  <a:noFill/>
                </a:ln>
                <a:solidFill>
                  <a:schemeClr val="tx1"/>
                </a:solidFill>
                <a:effectLst/>
                <a:latin typeface="Kaiti SC" panose="02010600040101010101" pitchFamily="2" charset="-122"/>
                <a:ea typeface="Kaiti SC" panose="02010600040101010101" pitchFamily="2" charset="-122"/>
              </a:rPr>
              <a:t>结果</a:t>
            </a:r>
          </a:p>
        </p:txBody>
      </p:sp>
      <p:sp>
        <p:nvSpPr>
          <p:cNvPr id="14" name="内容占位符 2">
            <a:extLst>
              <a:ext uri="{FF2B5EF4-FFF2-40B4-BE49-F238E27FC236}">
                <a16:creationId xmlns:a16="http://schemas.microsoft.com/office/drawing/2014/main" id="{DCDBAD59-DBA5-D54D-B88F-F488B2392D19}"/>
              </a:ext>
            </a:extLst>
          </p:cNvPr>
          <p:cNvSpPr txBox="1">
            <a:spLocks noChangeArrowheads="1"/>
          </p:cNvSpPr>
          <p:nvPr/>
        </p:nvSpPr>
        <p:spPr bwMode="auto">
          <a:xfrm>
            <a:off x="590694" y="1844890"/>
            <a:ext cx="8013586" cy="755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0" indent="0" algn="ctr" defTabSz="0" rtl="0" eaLnBrk="0" fontAlgn="base" hangingPunct="0">
              <a:spcBef>
                <a:spcPct val="20000"/>
              </a:spcBef>
              <a:spcAft>
                <a:spcPct val="0"/>
              </a:spcAft>
              <a:buNone/>
              <a:defRPr sz="3200">
                <a:solidFill>
                  <a:schemeClr val="tx1"/>
                </a:solidFill>
                <a:latin typeface="+mn-lt"/>
                <a:ea typeface="+mn-ea"/>
                <a:cs typeface="+mn-cs"/>
                <a:sym typeface="Arial" panose="020B0604020202020204" pitchFamily="34" charset="0"/>
              </a:defRPr>
            </a:lvl1pPr>
            <a:lvl2pPr marL="457200" indent="0" algn="ctr" defTabSz="0" rtl="0" eaLnBrk="0" fontAlgn="base" hangingPunct="0">
              <a:spcBef>
                <a:spcPct val="20000"/>
              </a:spcBef>
              <a:spcAft>
                <a:spcPct val="0"/>
              </a:spcAft>
              <a:buNone/>
              <a:defRPr sz="2800">
                <a:solidFill>
                  <a:schemeClr val="tx1"/>
                </a:solidFill>
                <a:latin typeface="+mn-lt"/>
                <a:ea typeface="+mn-ea"/>
                <a:sym typeface="Arial" panose="020B0604020202020204" pitchFamily="34" charset="0"/>
              </a:defRPr>
            </a:lvl2pPr>
            <a:lvl3pPr marL="914400" indent="0" algn="ctr" defTabSz="0" rtl="0" eaLnBrk="0" fontAlgn="base" hangingPunct="0">
              <a:spcBef>
                <a:spcPct val="20000"/>
              </a:spcBef>
              <a:spcAft>
                <a:spcPct val="0"/>
              </a:spcAft>
              <a:buNone/>
              <a:defRPr sz="2400">
                <a:solidFill>
                  <a:schemeClr val="tx1"/>
                </a:solidFill>
                <a:latin typeface="+mn-lt"/>
                <a:ea typeface="+mn-ea"/>
                <a:sym typeface="Arial" panose="020B0604020202020204" pitchFamily="34" charset="0"/>
              </a:defRPr>
            </a:lvl3pPr>
            <a:lvl4pPr marL="1371600" indent="0" algn="ctr" defTabSz="0" rtl="0" eaLnBrk="0" fontAlgn="base" hangingPunct="0">
              <a:spcBef>
                <a:spcPct val="20000"/>
              </a:spcBef>
              <a:spcAft>
                <a:spcPct val="0"/>
              </a:spcAft>
              <a:buNone/>
              <a:defRPr sz="2000">
                <a:solidFill>
                  <a:schemeClr val="tx1"/>
                </a:solidFill>
                <a:latin typeface="+mn-lt"/>
                <a:ea typeface="+mn-ea"/>
                <a:sym typeface="Arial" panose="020B0604020202020204" pitchFamily="34" charset="0"/>
              </a:defRPr>
            </a:lvl4pPr>
            <a:lvl5pPr marL="1828800" indent="0" algn="ctr" defTabSz="0" rtl="0" eaLnBrk="0" fontAlgn="base" hangingPunct="0">
              <a:spcBef>
                <a:spcPct val="20000"/>
              </a:spcBef>
              <a:spcAft>
                <a:spcPct val="0"/>
              </a:spcAft>
              <a:buNone/>
              <a:defRPr sz="2000">
                <a:solidFill>
                  <a:schemeClr val="tx1"/>
                </a:solidFill>
                <a:latin typeface="+mn-lt"/>
                <a:ea typeface="+mn-ea"/>
                <a:sym typeface="Arial" panose="020B0604020202020204" pitchFamily="34" charset="0"/>
              </a:defRPr>
            </a:lvl5pPr>
            <a:lvl6pPr marL="2286000" indent="0" algn="ctr" defTabSz="0" rtl="0" fontAlgn="base">
              <a:spcBef>
                <a:spcPct val="20000"/>
              </a:spcBef>
              <a:spcAft>
                <a:spcPct val="0"/>
              </a:spcAft>
              <a:buNone/>
              <a:defRPr sz="2000">
                <a:solidFill>
                  <a:schemeClr val="tx1"/>
                </a:solidFill>
                <a:latin typeface="+mn-lt"/>
                <a:ea typeface="+mn-ea"/>
                <a:sym typeface="Arial" pitchFamily="34" charset="0"/>
              </a:defRPr>
            </a:lvl6pPr>
            <a:lvl7pPr marL="2743200" indent="0" algn="ctr" defTabSz="0" rtl="0" fontAlgn="base">
              <a:spcBef>
                <a:spcPct val="20000"/>
              </a:spcBef>
              <a:spcAft>
                <a:spcPct val="0"/>
              </a:spcAft>
              <a:buNone/>
              <a:defRPr sz="2000">
                <a:solidFill>
                  <a:schemeClr val="tx1"/>
                </a:solidFill>
                <a:latin typeface="+mn-lt"/>
                <a:ea typeface="+mn-ea"/>
                <a:sym typeface="Arial" pitchFamily="34" charset="0"/>
              </a:defRPr>
            </a:lvl7pPr>
            <a:lvl8pPr marL="3200400" indent="0" algn="ctr" defTabSz="0" rtl="0" fontAlgn="base">
              <a:spcBef>
                <a:spcPct val="20000"/>
              </a:spcBef>
              <a:spcAft>
                <a:spcPct val="0"/>
              </a:spcAft>
              <a:buNone/>
              <a:defRPr sz="2000">
                <a:solidFill>
                  <a:schemeClr val="tx1"/>
                </a:solidFill>
                <a:latin typeface="+mn-lt"/>
                <a:ea typeface="+mn-ea"/>
                <a:sym typeface="Arial" pitchFamily="34" charset="0"/>
              </a:defRPr>
            </a:lvl8pPr>
            <a:lvl9pPr marL="3657600" indent="0" algn="ctr" defTabSz="0" rtl="0" fontAlgn="base">
              <a:spcBef>
                <a:spcPct val="20000"/>
              </a:spcBef>
              <a:spcAft>
                <a:spcPct val="0"/>
              </a:spcAft>
              <a:buNone/>
              <a:defRPr sz="2000">
                <a:solidFill>
                  <a:schemeClr val="tx1"/>
                </a:solidFill>
                <a:latin typeface="+mn-lt"/>
                <a:ea typeface="+mn-ea"/>
                <a:sym typeface="Arial" pitchFamily="34" charset="0"/>
              </a:defRPr>
            </a:lvl9pPr>
          </a:lstStyle>
          <a:p>
            <a:pPr marL="342900" indent="-342900" algn="l" eaLnBrk="1" hangingPunct="1">
              <a:lnSpc>
                <a:spcPct val="120000"/>
              </a:lnSpc>
              <a:buClr>
                <a:srgbClr val="0065B0"/>
              </a:buClr>
              <a:buFont typeface="Wingdings" panose="05000000000000000000" pitchFamily="2" charset="2"/>
              <a:buChar char="l"/>
            </a:pPr>
            <a:r>
              <a:rPr lang="zh-CN" altLang="en-US" sz="1800" b="1" kern="0" dirty="0">
                <a:latin typeface="微软雅黑" panose="020B0503020204020204" pitchFamily="34" charset="-122"/>
                <a:ea typeface="微软雅黑" panose="020B0503020204020204" pitchFamily="34" charset="-122"/>
                <a:sym typeface="宋体" panose="02010600030101010101" pitchFamily="2" charset="-122"/>
              </a:rPr>
              <a:t>思路</a:t>
            </a:r>
            <a:r>
              <a:rPr lang="zh-CN" altLang="en-US" sz="1800" kern="0" dirty="0">
                <a:latin typeface="微软雅黑" panose="020B0503020204020204" pitchFamily="34" charset="-122"/>
                <a:ea typeface="微软雅黑" panose="020B0503020204020204" pitchFamily="34" charset="-122"/>
                <a:sym typeface="宋体" panose="02010600030101010101" pitchFamily="2" charset="-122"/>
              </a:rPr>
              <a:t>：根据同一终端在一段时间内访问网页时资源的指纹相似</a:t>
            </a:r>
            <a:endParaRPr lang="en-US" altLang="zh-CN" sz="1800" kern="0" dirty="0">
              <a:latin typeface="微软雅黑" panose="020B0503020204020204" pitchFamily="34" charset="-122"/>
              <a:ea typeface="微软雅黑" panose="020B0503020204020204" pitchFamily="34" charset="-122"/>
              <a:sym typeface="宋体" panose="02010600030101010101" pitchFamily="2" charset="-122"/>
            </a:endParaRPr>
          </a:p>
          <a:p>
            <a:pPr marL="342900" indent="-342900" algn="l" eaLnBrk="1" hangingPunct="1">
              <a:lnSpc>
                <a:spcPct val="120000"/>
              </a:lnSpc>
              <a:buClr>
                <a:srgbClr val="0065B0"/>
              </a:buClr>
              <a:buFont typeface="Wingdings" panose="05000000000000000000" pitchFamily="2" charset="2"/>
              <a:buChar char="l"/>
            </a:pPr>
            <a:r>
              <a:rPr lang="zh-CN" altLang="en-US" sz="1800" b="1" kern="0" dirty="0">
                <a:latin typeface="微软雅黑" panose="020B0503020204020204" pitchFamily="34" charset="-122"/>
                <a:ea typeface="微软雅黑" panose="020B0503020204020204" pitchFamily="34" charset="-122"/>
                <a:sym typeface="宋体" panose="02010600030101010101" pitchFamily="2" charset="-122"/>
              </a:rPr>
              <a:t>指纹生成算法</a:t>
            </a:r>
            <a:endParaRPr lang="en-US" altLang="zh-CN" sz="1800" b="1" kern="0" dirty="0">
              <a:latin typeface="微软雅黑" panose="020B0503020204020204" pitchFamily="34" charset="-122"/>
              <a:ea typeface="微软雅黑" panose="020B0503020204020204" pitchFamily="34" charset="-122"/>
              <a:sym typeface="宋体" panose="02010600030101010101" pitchFamily="2" charset="-122"/>
            </a:endParaRPr>
          </a:p>
          <a:p>
            <a:pPr marL="342900" indent="-342900" algn="l" eaLnBrk="1" hangingPunct="1">
              <a:lnSpc>
                <a:spcPct val="120000"/>
              </a:lnSpc>
              <a:buClr>
                <a:srgbClr val="0065B0"/>
              </a:buClr>
              <a:buFont typeface="Wingdings" panose="05000000000000000000" pitchFamily="2" charset="2"/>
              <a:buChar char="l"/>
            </a:pPr>
            <a:r>
              <a:rPr lang="en-US" altLang="zh-CN" sz="1800" b="1" kern="0" dirty="0">
                <a:latin typeface="微软雅黑" panose="020B0503020204020204" pitchFamily="34" charset="-122"/>
                <a:ea typeface="微软雅黑" panose="020B0503020204020204" pitchFamily="34" charset="-122"/>
                <a:sym typeface="宋体" panose="02010600030101010101" pitchFamily="2" charset="-122"/>
              </a:rPr>
              <a:t>Cookie</a:t>
            </a:r>
            <a:r>
              <a:rPr lang="zh-CN" altLang="en-US" sz="1800" b="1" kern="0" dirty="0">
                <a:latin typeface="微软雅黑" panose="020B0503020204020204" pitchFamily="34" charset="-122"/>
                <a:ea typeface="微软雅黑" panose="020B0503020204020204" pitchFamily="34" charset="-122"/>
                <a:sym typeface="宋体" panose="02010600030101010101" pitchFamily="2" charset="-122"/>
              </a:rPr>
              <a:t>相似度取值</a:t>
            </a:r>
            <a:r>
              <a:rPr lang="zh-CN" altLang="en-US" sz="1800" kern="0" dirty="0">
                <a:latin typeface="微软雅黑" panose="020B0503020204020204" pitchFamily="34" charset="-122"/>
                <a:ea typeface="微软雅黑" panose="020B0503020204020204" pitchFamily="34" charset="-122"/>
                <a:sym typeface="宋体" panose="02010600030101010101" pitchFamily="2" charset="-122"/>
              </a:rPr>
              <a:t>： </a:t>
            </a:r>
            <a:r>
              <a:rPr lang="en-US" altLang="zh-CN" sz="1800" b="1" kern="0" dirty="0">
                <a:solidFill>
                  <a:srgbClr val="FF0000"/>
                </a:solidFill>
                <a:latin typeface="微软雅黑" panose="020B0503020204020204" pitchFamily="34" charset="-122"/>
                <a:ea typeface="微软雅黑" panose="020B0503020204020204" pitchFamily="34" charset="-122"/>
                <a:sym typeface="宋体" panose="02010600030101010101" pitchFamily="2" charset="-122"/>
              </a:rPr>
              <a:t>67% </a:t>
            </a:r>
            <a:r>
              <a:rPr lang="zh-CN" altLang="en-US" sz="1800" kern="0" dirty="0">
                <a:latin typeface="微软雅黑" panose="020B0503020204020204" pitchFamily="34" charset="-122"/>
                <a:ea typeface="微软雅黑" panose="020B0503020204020204" pitchFamily="34" charset="-122"/>
                <a:sym typeface="宋体" panose="02010600030101010101" pitchFamily="2" charset="-122"/>
              </a:rPr>
              <a:t>时，正确率为 </a:t>
            </a:r>
            <a:r>
              <a:rPr lang="en-US" altLang="zh-CN" sz="1800" b="1" kern="0" dirty="0">
                <a:solidFill>
                  <a:srgbClr val="FF0000"/>
                </a:solidFill>
                <a:latin typeface="微软雅黑" panose="020B0503020204020204" pitchFamily="34" charset="-122"/>
                <a:ea typeface="微软雅黑" panose="020B0503020204020204" pitchFamily="34" charset="-122"/>
                <a:sym typeface="宋体" panose="02010600030101010101" pitchFamily="2" charset="-122"/>
              </a:rPr>
              <a:t>80% </a:t>
            </a:r>
            <a:r>
              <a:rPr lang="zh-CN" altLang="en-US" sz="1800" kern="0" dirty="0">
                <a:latin typeface="微软雅黑" panose="020B0503020204020204" pitchFamily="34" charset="-122"/>
                <a:ea typeface="微软雅黑" panose="020B0503020204020204" pitchFamily="34" charset="-122"/>
                <a:sym typeface="宋体" panose="02010600030101010101" pitchFamily="2" charset="-122"/>
              </a:rPr>
              <a:t>，误报率（假正）为 </a:t>
            </a:r>
            <a:r>
              <a:rPr lang="en-US" altLang="zh-CN" sz="1800" b="1" kern="0" dirty="0">
                <a:solidFill>
                  <a:srgbClr val="FF0000"/>
                </a:solidFill>
                <a:latin typeface="微软雅黑" panose="020B0503020204020204" pitchFamily="34" charset="-122"/>
                <a:ea typeface="微软雅黑" panose="020B0503020204020204" pitchFamily="34" charset="-122"/>
                <a:sym typeface="宋体" panose="02010600030101010101" pitchFamily="2" charset="-122"/>
              </a:rPr>
              <a:t>5% </a:t>
            </a:r>
            <a:endParaRPr lang="en-US" altLang="zh-CN" sz="1800" b="1" kern="0" dirty="0">
              <a:latin typeface="微软雅黑" panose="020B0503020204020204" pitchFamily="34" charset="-122"/>
              <a:ea typeface="微软雅黑" panose="020B0503020204020204" pitchFamily="34" charset="-122"/>
              <a:sym typeface="宋体" panose="02010600030101010101" pitchFamily="2" charset="-122"/>
            </a:endParaRPr>
          </a:p>
          <a:p>
            <a:pPr marL="342900" indent="-342900" algn="l" eaLnBrk="1" hangingPunct="1">
              <a:lnSpc>
                <a:spcPct val="120000"/>
              </a:lnSpc>
              <a:buClr>
                <a:srgbClr val="0065B0"/>
              </a:buClr>
              <a:buFont typeface="Wingdings" panose="05000000000000000000" pitchFamily="2" charset="2"/>
              <a:buChar char="l"/>
            </a:pPr>
            <a:endParaRPr lang="en-US" altLang="zh-CN" sz="1800" kern="0" dirty="0">
              <a:latin typeface="微软雅黑" panose="020B0503020204020204" pitchFamily="34" charset="-122"/>
              <a:ea typeface="微软雅黑" panose="020B0503020204020204" pitchFamily="34" charset="-122"/>
              <a:sym typeface="宋体" panose="02010600030101010101" pitchFamily="2" charset="-122"/>
            </a:endParaRPr>
          </a:p>
        </p:txBody>
      </p:sp>
      <p:sp>
        <p:nvSpPr>
          <p:cNvPr id="16" name="五边形 15">
            <a:extLst>
              <a:ext uri="{FF2B5EF4-FFF2-40B4-BE49-F238E27FC236}">
                <a16:creationId xmlns:a16="http://schemas.microsoft.com/office/drawing/2014/main" id="{07DDEFBF-4203-9A43-9D4B-2A92D20DA436}"/>
              </a:ext>
            </a:extLst>
          </p:cNvPr>
          <p:cNvSpPr/>
          <p:nvPr/>
        </p:nvSpPr>
        <p:spPr bwMode="auto">
          <a:xfrm>
            <a:off x="179694" y="188775"/>
            <a:ext cx="3096215" cy="396875"/>
          </a:xfrm>
          <a:prstGeom prst="homePlate">
            <a:avLst/>
          </a:prstGeom>
          <a:solidFill>
            <a:srgbClr val="00B0F0"/>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r>
              <a:rPr lang="en-US" altLang="zh-CN" b="1" dirty="0">
                <a:solidFill>
                  <a:schemeClr val="bg1"/>
                </a:solidFill>
                <a:latin typeface="Yuppy SC" panose="020F0603040207020204" pitchFamily="34" charset="-122"/>
                <a:ea typeface="Yuppy SC" panose="020F0603040207020204" pitchFamily="34" charset="-122"/>
                <a:cs typeface="Yuppy SC" panose="020F0603040207020204" pitchFamily="34" charset="-122"/>
              </a:rPr>
              <a:t>1.</a:t>
            </a:r>
            <a:r>
              <a:rPr lang="zh-CN" altLang="en-US" b="1" dirty="0">
                <a:solidFill>
                  <a:schemeClr val="bg1"/>
                </a:solidFill>
                <a:latin typeface="Yuppy SC" panose="020F0603040207020204" pitchFamily="34" charset="-122"/>
                <a:ea typeface="Yuppy SC" panose="020F0603040207020204" pitchFamily="34" charset="-122"/>
                <a:cs typeface="Yuppy SC" panose="020F0603040207020204" pitchFamily="34" charset="-122"/>
              </a:rPr>
              <a:t>多特征融合资源实时关联</a:t>
            </a:r>
          </a:p>
        </p:txBody>
      </p:sp>
      <p:sp>
        <p:nvSpPr>
          <p:cNvPr id="17" name="燕尾形 16">
            <a:extLst>
              <a:ext uri="{FF2B5EF4-FFF2-40B4-BE49-F238E27FC236}">
                <a16:creationId xmlns:a16="http://schemas.microsoft.com/office/drawing/2014/main" id="{55B7C15A-DD84-6E41-A30A-51FD3088A574}"/>
              </a:ext>
            </a:extLst>
          </p:cNvPr>
          <p:cNvSpPr/>
          <p:nvPr/>
        </p:nvSpPr>
        <p:spPr bwMode="auto">
          <a:xfrm>
            <a:off x="6084105" y="188776"/>
            <a:ext cx="2952206" cy="396876"/>
          </a:xfrm>
          <a:prstGeom prst="chevron">
            <a:avLst/>
          </a:prstGeom>
          <a:solidFill>
            <a:srgbClr val="FFC000">
              <a:alpha val="30000"/>
            </a:srgb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r>
              <a:rPr lang="en-US" altLang="zh-CN" b="1" dirty="0">
                <a:solidFill>
                  <a:schemeClr val="bg1"/>
                </a:solidFill>
                <a:latin typeface="Yuppy SC" panose="020F0603040207020204" pitchFamily="34" charset="-122"/>
                <a:ea typeface="Yuppy SC" panose="020F0603040207020204" pitchFamily="34" charset="-122"/>
                <a:cs typeface="Yuppy SC" panose="020F0603040207020204" pitchFamily="34" charset="-122"/>
              </a:rPr>
              <a:t>3.</a:t>
            </a:r>
            <a:r>
              <a:rPr lang="zh-CN" altLang="en-US" b="1" dirty="0">
                <a:solidFill>
                  <a:schemeClr val="bg1"/>
                </a:solidFill>
                <a:latin typeface="Yuppy SC" panose="020F0603040207020204" pitchFamily="34" charset="-122"/>
                <a:ea typeface="Yuppy SC" panose="020F0603040207020204" pitchFamily="34" charset="-122"/>
                <a:cs typeface="Yuppy SC" panose="020F0603040207020204" pitchFamily="34" charset="-122"/>
              </a:rPr>
              <a:t>资源入口页面发现</a:t>
            </a:r>
          </a:p>
          <a:p>
            <a:pPr marL="0" marR="0" indent="0" algn="l" defTabSz="914400" rtl="0" eaLnBrk="0" fontAlgn="base" latinLnBrk="0" hangingPunct="0">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dirty="0">
              <a:ln>
                <a:noFill/>
              </a:ln>
              <a:solidFill>
                <a:schemeClr val="bg1"/>
              </a:solidFill>
              <a:effectLst/>
              <a:latin typeface="Arial" pitchFamily="34" charset="0"/>
              <a:ea typeface="宋体" pitchFamily="2" charset="-122"/>
            </a:endParaRPr>
          </a:p>
        </p:txBody>
      </p:sp>
      <p:grpSp>
        <p:nvGrpSpPr>
          <p:cNvPr id="18" name="组合 17">
            <a:extLst>
              <a:ext uri="{FF2B5EF4-FFF2-40B4-BE49-F238E27FC236}">
                <a16:creationId xmlns:a16="http://schemas.microsoft.com/office/drawing/2014/main" id="{BD151961-20F3-CB4B-9BFB-0B99B5B8AD67}"/>
              </a:ext>
            </a:extLst>
          </p:cNvPr>
          <p:cNvGrpSpPr/>
          <p:nvPr/>
        </p:nvGrpSpPr>
        <p:grpSpPr>
          <a:xfrm>
            <a:off x="179693" y="739165"/>
            <a:ext cx="2448174" cy="360025"/>
            <a:chOff x="179693" y="739165"/>
            <a:chExt cx="2448174" cy="360025"/>
          </a:xfrm>
        </p:grpSpPr>
        <p:sp>
          <p:nvSpPr>
            <p:cNvPr id="20" name="矩形 19">
              <a:extLst>
                <a:ext uri="{FF2B5EF4-FFF2-40B4-BE49-F238E27FC236}">
                  <a16:creationId xmlns:a16="http://schemas.microsoft.com/office/drawing/2014/main" id="{8679CB0F-74A4-794E-8E14-468756836C62}"/>
                </a:ext>
              </a:extLst>
            </p:cNvPr>
            <p:cNvSpPr/>
            <p:nvPr/>
          </p:nvSpPr>
          <p:spPr bwMode="auto">
            <a:xfrm>
              <a:off x="179693" y="739165"/>
              <a:ext cx="1152082" cy="360025"/>
            </a:xfrm>
            <a:prstGeom prst="rect">
              <a:avLst/>
            </a:prstGeom>
            <a:solidFill>
              <a:srgbClr val="00B0F0">
                <a:alpha val="34000"/>
              </a:srgb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itchFamily="34" charset="0"/>
                <a:buNone/>
                <a:tabLst/>
              </a:pPr>
              <a:r>
                <a:rPr kumimoji="0" lang="zh-CN" altLang="en-US" sz="1800" b="0" i="0" u="none" strike="noStrike" cap="none" normalizeH="0" baseline="0" dirty="0">
                  <a:ln>
                    <a:noFill/>
                  </a:ln>
                  <a:solidFill>
                    <a:schemeClr val="bg1">
                      <a:lumMod val="75000"/>
                    </a:schemeClr>
                  </a:solidFill>
                  <a:effectLst/>
                  <a:latin typeface="Kaiti SC" panose="02010600040101010101" pitchFamily="2" charset="-122"/>
                  <a:ea typeface="Kaiti SC" panose="02010600040101010101" pitchFamily="2" charset="-122"/>
                </a:rPr>
                <a:t>跳转关系</a:t>
              </a:r>
            </a:p>
          </p:txBody>
        </p:sp>
        <p:sp>
          <p:nvSpPr>
            <p:cNvPr id="21" name="矩形 20">
              <a:extLst>
                <a:ext uri="{FF2B5EF4-FFF2-40B4-BE49-F238E27FC236}">
                  <a16:creationId xmlns:a16="http://schemas.microsoft.com/office/drawing/2014/main" id="{9A605FAB-D2B3-904A-A7CE-B5F3E1E99684}"/>
                </a:ext>
              </a:extLst>
            </p:cNvPr>
            <p:cNvSpPr/>
            <p:nvPr/>
          </p:nvSpPr>
          <p:spPr bwMode="auto">
            <a:xfrm>
              <a:off x="1475785" y="739165"/>
              <a:ext cx="1152082" cy="360025"/>
            </a:xfrm>
            <a:prstGeom prst="rect">
              <a:avLst/>
            </a:prstGeom>
            <a:solidFill>
              <a:srgbClr val="00B0F0">
                <a:alpha val="75000"/>
              </a:srgb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itchFamily="34" charset="0"/>
                <a:buNone/>
                <a:tabLst/>
              </a:pPr>
              <a:r>
                <a:rPr lang="zh-CN" altLang="en-US" dirty="0">
                  <a:latin typeface="Kaiti SC" panose="02010600040101010101" pitchFamily="2" charset="-122"/>
                  <a:ea typeface="Kaiti SC" panose="02010600040101010101" pitchFamily="2" charset="-122"/>
                </a:rPr>
                <a:t>用户指纹</a:t>
              </a:r>
              <a:endParaRPr kumimoji="0" lang="zh-CN" altLang="en-US" sz="1800" b="0" i="0" u="none" strike="noStrike" cap="none" normalizeH="0" baseline="0" dirty="0">
                <a:ln>
                  <a:noFill/>
                </a:ln>
                <a:effectLst/>
                <a:latin typeface="Kaiti SC" panose="02010600040101010101" pitchFamily="2" charset="-122"/>
                <a:ea typeface="Kaiti SC" panose="02010600040101010101" pitchFamily="2" charset="-122"/>
              </a:endParaRPr>
            </a:p>
          </p:txBody>
        </p:sp>
      </p:grpSp>
    </p:spTree>
    <p:extLst>
      <p:ext uri="{BB962C8B-B14F-4D97-AF65-F5344CB8AC3E}">
        <p14:creationId xmlns:p14="http://schemas.microsoft.com/office/powerpoint/2010/main" val="251794558"/>
      </p:ext>
    </p:extLst>
  </p:cSld>
  <p:clrMapOvr>
    <a:masterClrMapping/>
  </p:clrMapOvr>
  <p:transition spd="slow" advTm="10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3" name="文本框 4"/>
          <p:cNvSpPr>
            <a:spLocks noChangeArrowheads="1"/>
          </p:cNvSpPr>
          <p:nvPr/>
        </p:nvSpPr>
        <p:spPr bwMode="auto">
          <a:xfrm>
            <a:off x="4908550" y="4508500"/>
            <a:ext cx="38893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sz="200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52" name="Text Box 3"/>
          <p:cNvSpPr txBox="1">
            <a:spLocks noChangeArrowheads="1"/>
          </p:cNvSpPr>
          <p:nvPr/>
        </p:nvSpPr>
        <p:spPr bwMode="auto">
          <a:xfrm>
            <a:off x="3375025" y="1941513"/>
            <a:ext cx="184150" cy="365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ko-KR" altLang="en-US">
              <a:latin typeface="Times New Roman" panose="02020603050405020304" pitchFamily="18" charset="0"/>
              <a:ea typeface="Gulim" panose="020B0600000101010101" pitchFamily="34" charset="-127"/>
            </a:endParaRPr>
          </a:p>
        </p:txBody>
      </p:sp>
      <p:sp>
        <p:nvSpPr>
          <p:cNvPr id="7" name="文本框 6">
            <a:extLst>
              <a:ext uri="{FF2B5EF4-FFF2-40B4-BE49-F238E27FC236}">
                <a16:creationId xmlns:a16="http://schemas.microsoft.com/office/drawing/2014/main" id="{EECE51CE-B1EA-4840-BF82-36811062C535}"/>
              </a:ext>
            </a:extLst>
          </p:cNvPr>
          <p:cNvSpPr txBox="1"/>
          <p:nvPr/>
        </p:nvSpPr>
        <p:spPr>
          <a:xfrm>
            <a:off x="1294360" y="5472504"/>
            <a:ext cx="6552459" cy="646331"/>
          </a:xfrm>
          <a:prstGeom prst="rect">
            <a:avLst/>
          </a:prstGeom>
          <a:solidFill>
            <a:srgbClr val="FFDE75"/>
          </a:solidFill>
          <a:ln w="50800">
            <a:solidFill>
              <a:srgbClr val="FFC000"/>
            </a:solidFill>
          </a:ln>
        </p:spPr>
        <p:txBody>
          <a:bodyPr wrap="square" rtlCol="0">
            <a:spAutoFit/>
          </a:bodyPr>
          <a:lstStyle/>
          <a:p>
            <a:pPr algn="ctr"/>
            <a:r>
              <a:rPr kumimoji="1" lang="zh-CN" altLang="en-US" dirty="0">
                <a:latin typeface="Kaiti SC" panose="02010600040101010101" pitchFamily="2" charset="-122"/>
                <a:ea typeface="Kaiti SC" panose="02010600040101010101" pitchFamily="2" charset="-122"/>
                <a:cs typeface="Yuppy SC" panose="020F0603040207020204" pitchFamily="34" charset="-122"/>
              </a:rPr>
              <a:t>使用多特征融合的方法进行资源关联，资源的关联率约为</a:t>
            </a:r>
            <a:r>
              <a:rPr kumimoji="1" lang="en-US" altLang="zh-CN" b="1" dirty="0">
                <a:solidFill>
                  <a:srgbClr val="FF0000"/>
                </a:solidFill>
                <a:latin typeface="Kaiti SC" panose="02010600040101010101" pitchFamily="2" charset="-122"/>
                <a:ea typeface="Kaiti SC" panose="02010600040101010101" pitchFamily="2" charset="-122"/>
                <a:cs typeface="Yuppy SC" panose="020F0603040207020204" pitchFamily="34" charset="-122"/>
              </a:rPr>
              <a:t>80%</a:t>
            </a:r>
            <a:endParaRPr kumimoji="1" lang="en-US" altLang="zh-CN" dirty="0">
              <a:latin typeface="Kaiti SC" panose="02010600040101010101" pitchFamily="2" charset="-122"/>
              <a:ea typeface="Kaiti SC" panose="02010600040101010101" pitchFamily="2" charset="-122"/>
              <a:cs typeface="Yuppy SC" panose="020F0603040207020204" pitchFamily="34" charset="-122"/>
            </a:endParaRPr>
          </a:p>
          <a:p>
            <a:pPr algn="ctr"/>
            <a:r>
              <a:rPr kumimoji="1" lang="zh-CN" altLang="en-US" dirty="0">
                <a:latin typeface="Kaiti SC" panose="02010600040101010101" pitchFamily="2" charset="-122"/>
                <a:ea typeface="Kaiti SC" panose="02010600040101010101" pitchFamily="2" charset="-122"/>
                <a:cs typeface="Yuppy SC" panose="020F0603040207020204" pitchFamily="34" charset="-122"/>
              </a:rPr>
              <a:t>其中，</a:t>
            </a:r>
            <a:r>
              <a:rPr kumimoji="1" lang="en-US" altLang="zh-CN" dirty="0" err="1">
                <a:latin typeface="Kaiti SC" panose="02010600040101010101" pitchFamily="2" charset="-122"/>
                <a:ea typeface="Kaiti SC" panose="02010600040101010101" pitchFamily="2" charset="-122"/>
                <a:cs typeface="Yuppy SC" panose="020F0603040207020204" pitchFamily="34" charset="-122"/>
              </a:rPr>
              <a:t>Referer</a:t>
            </a:r>
            <a:r>
              <a:rPr kumimoji="1" lang="zh-CN" altLang="en-US" dirty="0">
                <a:latin typeface="Kaiti SC" panose="02010600040101010101" pitchFamily="2" charset="-122"/>
                <a:ea typeface="Kaiti SC" panose="02010600040101010101" pitchFamily="2" charset="-122"/>
                <a:cs typeface="Yuppy SC" panose="020F0603040207020204" pitchFamily="34" charset="-122"/>
              </a:rPr>
              <a:t>的贡献度为</a:t>
            </a:r>
            <a:r>
              <a:rPr kumimoji="1" lang="en-US" altLang="zh-CN" b="1" dirty="0">
                <a:solidFill>
                  <a:srgbClr val="FF0000"/>
                </a:solidFill>
                <a:latin typeface="Kaiti SC" panose="02010600040101010101" pitchFamily="2" charset="-122"/>
                <a:ea typeface="Kaiti SC" panose="02010600040101010101" pitchFamily="2" charset="-122"/>
                <a:cs typeface="Yuppy SC" panose="020F0603040207020204" pitchFamily="34" charset="-122"/>
              </a:rPr>
              <a:t>69%</a:t>
            </a:r>
            <a:r>
              <a:rPr kumimoji="1" lang="zh-CN" altLang="en-US" dirty="0">
                <a:latin typeface="Kaiti SC" panose="02010600040101010101" pitchFamily="2" charset="-122"/>
                <a:ea typeface="Kaiti SC" panose="02010600040101010101" pitchFamily="2" charset="-122"/>
                <a:cs typeface="Yuppy SC" panose="020F0603040207020204" pitchFamily="34" charset="-122"/>
              </a:rPr>
              <a:t>，用户指纹的贡献度为</a:t>
            </a:r>
            <a:r>
              <a:rPr kumimoji="1" lang="en-US" altLang="zh-CN" b="1" dirty="0">
                <a:solidFill>
                  <a:srgbClr val="FF0000"/>
                </a:solidFill>
                <a:latin typeface="Kaiti SC" panose="02010600040101010101" pitchFamily="2" charset="-122"/>
                <a:ea typeface="Kaiti SC" panose="02010600040101010101" pitchFamily="2" charset="-122"/>
                <a:cs typeface="Yuppy SC" panose="020F0603040207020204" pitchFamily="34" charset="-122"/>
              </a:rPr>
              <a:t>30%</a:t>
            </a:r>
            <a:endParaRPr kumimoji="1" lang="zh-CN" altLang="en-US" b="1" dirty="0">
              <a:solidFill>
                <a:srgbClr val="FF0000"/>
              </a:solidFill>
              <a:latin typeface="Kaiti SC" panose="02010600040101010101" pitchFamily="2" charset="-122"/>
              <a:ea typeface="Kaiti SC" panose="02010600040101010101" pitchFamily="2" charset="-122"/>
              <a:cs typeface="Yuppy SC" panose="020F0603040207020204" pitchFamily="34" charset="-122"/>
            </a:endParaRPr>
          </a:p>
        </p:txBody>
      </p:sp>
      <p:grpSp>
        <p:nvGrpSpPr>
          <p:cNvPr id="15" name="组合 14">
            <a:extLst>
              <a:ext uri="{FF2B5EF4-FFF2-40B4-BE49-F238E27FC236}">
                <a16:creationId xmlns:a16="http://schemas.microsoft.com/office/drawing/2014/main" id="{DF8E4E53-2A13-D44D-B490-38542BB2BA01}"/>
              </a:ext>
            </a:extLst>
          </p:cNvPr>
          <p:cNvGrpSpPr/>
          <p:nvPr/>
        </p:nvGrpSpPr>
        <p:grpSpPr>
          <a:xfrm>
            <a:off x="179694" y="188775"/>
            <a:ext cx="5976416" cy="396877"/>
            <a:chOff x="179694" y="79918"/>
            <a:chExt cx="5976416" cy="396877"/>
          </a:xfrm>
        </p:grpSpPr>
        <p:sp>
          <p:nvSpPr>
            <p:cNvPr id="16" name="五边形 15">
              <a:extLst>
                <a:ext uri="{FF2B5EF4-FFF2-40B4-BE49-F238E27FC236}">
                  <a16:creationId xmlns:a16="http://schemas.microsoft.com/office/drawing/2014/main" id="{3E3BD5D0-6CD3-3341-936B-5F5EF9C3343C}"/>
                </a:ext>
              </a:extLst>
            </p:cNvPr>
            <p:cNvSpPr/>
            <p:nvPr/>
          </p:nvSpPr>
          <p:spPr bwMode="auto">
            <a:xfrm>
              <a:off x="179694" y="79918"/>
              <a:ext cx="3096215" cy="396875"/>
            </a:xfrm>
            <a:prstGeom prst="homePlate">
              <a:avLst/>
            </a:prstGeom>
            <a:solidFill>
              <a:srgbClr val="00B0F0"/>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r>
                <a:rPr lang="en-US" altLang="zh-CN" b="1" dirty="0">
                  <a:solidFill>
                    <a:schemeClr val="bg1"/>
                  </a:solidFill>
                  <a:latin typeface="Yuppy SC" panose="020F0603040207020204" pitchFamily="34" charset="-122"/>
                  <a:ea typeface="Yuppy SC" panose="020F0603040207020204" pitchFamily="34" charset="-122"/>
                  <a:cs typeface="Yuppy SC" panose="020F0603040207020204" pitchFamily="34" charset="-122"/>
                </a:rPr>
                <a:t>1.</a:t>
              </a:r>
              <a:r>
                <a:rPr lang="zh-CN" altLang="en-US" b="1" dirty="0">
                  <a:solidFill>
                    <a:schemeClr val="bg1"/>
                  </a:solidFill>
                  <a:latin typeface="Yuppy SC" panose="020F0603040207020204" pitchFamily="34" charset="-122"/>
                  <a:ea typeface="Yuppy SC" panose="020F0603040207020204" pitchFamily="34" charset="-122"/>
                  <a:cs typeface="Yuppy SC" panose="020F0603040207020204" pitchFamily="34" charset="-122"/>
                </a:rPr>
                <a:t>多媒体资源实时关联</a:t>
              </a:r>
            </a:p>
          </p:txBody>
        </p:sp>
        <p:sp>
          <p:nvSpPr>
            <p:cNvPr id="17" name="燕尾形 16">
              <a:extLst>
                <a:ext uri="{FF2B5EF4-FFF2-40B4-BE49-F238E27FC236}">
                  <a16:creationId xmlns:a16="http://schemas.microsoft.com/office/drawing/2014/main" id="{C1880E10-C407-4742-9A55-6D773E99A9DA}"/>
                </a:ext>
              </a:extLst>
            </p:cNvPr>
            <p:cNvSpPr/>
            <p:nvPr/>
          </p:nvSpPr>
          <p:spPr bwMode="auto">
            <a:xfrm>
              <a:off x="3203904" y="79919"/>
              <a:ext cx="2952206" cy="396876"/>
            </a:xfrm>
            <a:prstGeom prst="chevron">
              <a:avLst/>
            </a:prstGeom>
            <a:solidFill>
              <a:srgbClr val="92D050">
                <a:alpha val="30000"/>
              </a:srgb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r>
                <a:rPr lang="en-US" altLang="zh-CN" b="1" dirty="0">
                  <a:solidFill>
                    <a:schemeClr val="bg1"/>
                  </a:solidFill>
                  <a:latin typeface="Yuppy SC" panose="020F0603040207020204" pitchFamily="34" charset="-122"/>
                  <a:ea typeface="Yuppy SC" panose="020F0603040207020204" pitchFamily="34" charset="-122"/>
                  <a:cs typeface="Yuppy SC" panose="020F0603040207020204" pitchFamily="34" charset="-122"/>
                </a:rPr>
                <a:t>2.</a:t>
              </a:r>
              <a:r>
                <a:rPr lang="zh-CN" altLang="en-US" b="1" dirty="0">
                  <a:solidFill>
                    <a:schemeClr val="bg1"/>
                  </a:solidFill>
                  <a:latin typeface="Yuppy SC" panose="020F0603040207020204" pitchFamily="34" charset="-122"/>
                  <a:ea typeface="Yuppy SC" panose="020F0603040207020204" pitchFamily="34" charset="-122"/>
                  <a:cs typeface="Yuppy SC" panose="020F0603040207020204" pitchFamily="34" charset="-122"/>
                </a:rPr>
                <a:t>多媒体资源图谱构建</a:t>
              </a:r>
            </a:p>
            <a:p>
              <a:pPr marL="0" marR="0" indent="0" algn="l" defTabSz="914400" rtl="0" eaLnBrk="0" fontAlgn="base" latinLnBrk="0" hangingPunct="0">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dirty="0">
                <a:ln>
                  <a:noFill/>
                </a:ln>
                <a:solidFill>
                  <a:schemeClr val="bg1"/>
                </a:solidFill>
                <a:effectLst/>
                <a:latin typeface="Arial" pitchFamily="34" charset="0"/>
                <a:ea typeface="宋体" pitchFamily="2" charset="-122"/>
              </a:endParaRPr>
            </a:p>
          </p:txBody>
        </p:sp>
      </p:grpSp>
      <p:graphicFrame>
        <p:nvGraphicFramePr>
          <p:cNvPr id="25" name="图表 24">
            <a:extLst>
              <a:ext uri="{FF2B5EF4-FFF2-40B4-BE49-F238E27FC236}">
                <a16:creationId xmlns:a16="http://schemas.microsoft.com/office/drawing/2014/main" id="{2658B117-2297-AA46-9917-0250FE59F724}"/>
              </a:ext>
            </a:extLst>
          </p:cNvPr>
          <p:cNvGraphicFramePr>
            <a:graphicFrameLocks/>
          </p:cNvGraphicFramePr>
          <p:nvPr>
            <p:extLst>
              <p:ext uri="{D42A27DB-BD31-4B8C-83A1-F6EECF244321}">
                <p14:modId xmlns:p14="http://schemas.microsoft.com/office/powerpoint/2010/main" val="721821392"/>
              </p:ext>
            </p:extLst>
          </p:nvPr>
        </p:nvGraphicFramePr>
        <p:xfrm>
          <a:off x="179696" y="2124076"/>
          <a:ext cx="5184359" cy="2840706"/>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9" name="图表 28">
            <a:extLst>
              <a:ext uri="{FF2B5EF4-FFF2-40B4-BE49-F238E27FC236}">
                <a16:creationId xmlns:a16="http://schemas.microsoft.com/office/drawing/2014/main" id="{5E6541A9-4A46-3A4F-BC7D-1AF0F2782941}"/>
              </a:ext>
            </a:extLst>
          </p:cNvPr>
          <p:cNvGraphicFramePr>
            <a:graphicFrameLocks/>
          </p:cNvGraphicFramePr>
          <p:nvPr>
            <p:extLst>
              <p:ext uri="{D42A27DB-BD31-4B8C-83A1-F6EECF244321}">
                <p14:modId xmlns:p14="http://schemas.microsoft.com/office/powerpoint/2010/main" val="3084950253"/>
              </p:ext>
            </p:extLst>
          </p:nvPr>
        </p:nvGraphicFramePr>
        <p:xfrm>
          <a:off x="4680007" y="2057400"/>
          <a:ext cx="4572000" cy="2743200"/>
        </p:xfrm>
        <a:graphic>
          <a:graphicData uri="http://schemas.openxmlformats.org/drawingml/2006/chart">
            <c:chart xmlns:c="http://schemas.openxmlformats.org/drawingml/2006/chart" xmlns:r="http://schemas.openxmlformats.org/officeDocument/2006/relationships" r:id="rId4"/>
          </a:graphicData>
        </a:graphic>
      </p:graphicFrame>
      <p:sp>
        <p:nvSpPr>
          <p:cNvPr id="13" name="矩形 12">
            <a:extLst>
              <a:ext uri="{FF2B5EF4-FFF2-40B4-BE49-F238E27FC236}">
                <a16:creationId xmlns:a16="http://schemas.microsoft.com/office/drawing/2014/main" id="{06893724-AD3B-E341-9EBE-B84EF1CCCE8F}"/>
              </a:ext>
            </a:extLst>
          </p:cNvPr>
          <p:cNvSpPr/>
          <p:nvPr/>
        </p:nvSpPr>
        <p:spPr bwMode="auto">
          <a:xfrm>
            <a:off x="683728" y="1412860"/>
            <a:ext cx="1152082" cy="360025"/>
          </a:xfrm>
          <a:prstGeom prst="rect">
            <a:avLst/>
          </a:prstGeom>
          <a:solidFill>
            <a:srgbClr val="DDDEDC"/>
          </a:solidFill>
          <a:ln w="2857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 typeface="Arial" pitchFamily="34" charset="0"/>
              <a:buNone/>
              <a:tabLst/>
            </a:pPr>
            <a:r>
              <a:rPr kumimoji="0" lang="zh-CN" altLang="en-US" sz="1800" b="0" i="0" u="none" strike="noStrike" cap="none" normalizeH="0" baseline="0" dirty="0">
                <a:ln>
                  <a:noFill/>
                </a:ln>
                <a:solidFill>
                  <a:schemeClr val="tx1"/>
                </a:solidFill>
                <a:effectLst/>
                <a:latin typeface="Kaiti SC" panose="02010600040101010101" pitchFamily="2" charset="-122"/>
                <a:ea typeface="Kaiti SC" panose="02010600040101010101" pitchFamily="2" charset="-122"/>
              </a:rPr>
              <a:t>总结</a:t>
            </a:r>
          </a:p>
        </p:txBody>
      </p:sp>
      <p:sp>
        <p:nvSpPr>
          <p:cNvPr id="14" name="矩形 13">
            <a:extLst>
              <a:ext uri="{FF2B5EF4-FFF2-40B4-BE49-F238E27FC236}">
                <a16:creationId xmlns:a16="http://schemas.microsoft.com/office/drawing/2014/main" id="{E9D47751-36B1-8B48-A40F-25D33FD93623}"/>
              </a:ext>
            </a:extLst>
          </p:cNvPr>
          <p:cNvSpPr/>
          <p:nvPr/>
        </p:nvSpPr>
        <p:spPr bwMode="auto">
          <a:xfrm>
            <a:off x="179693" y="739165"/>
            <a:ext cx="1152082" cy="360025"/>
          </a:xfrm>
          <a:prstGeom prst="rect">
            <a:avLst/>
          </a:prstGeom>
          <a:solidFill>
            <a:srgbClr val="00B0F0">
              <a:alpha val="75000"/>
            </a:srgb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itchFamily="34" charset="0"/>
              <a:buNone/>
              <a:tabLst/>
            </a:pPr>
            <a:r>
              <a:rPr kumimoji="0" lang="zh-CN" altLang="en-US" sz="1800" b="0" i="0" u="none" strike="noStrike" cap="none" normalizeH="0" baseline="0" dirty="0">
                <a:ln>
                  <a:noFill/>
                </a:ln>
                <a:effectLst/>
                <a:latin typeface="Kaiti SC" panose="02010600040101010101" pitchFamily="2" charset="-122"/>
                <a:ea typeface="Kaiti SC" panose="02010600040101010101" pitchFamily="2" charset="-122"/>
              </a:rPr>
              <a:t>跳转关系</a:t>
            </a:r>
          </a:p>
        </p:txBody>
      </p:sp>
      <p:sp>
        <p:nvSpPr>
          <p:cNvPr id="19" name="矩形 18">
            <a:extLst>
              <a:ext uri="{FF2B5EF4-FFF2-40B4-BE49-F238E27FC236}">
                <a16:creationId xmlns:a16="http://schemas.microsoft.com/office/drawing/2014/main" id="{4EFFC742-F29B-0342-9DD5-D7E32A8A45E2}"/>
              </a:ext>
            </a:extLst>
          </p:cNvPr>
          <p:cNvSpPr/>
          <p:nvPr/>
        </p:nvSpPr>
        <p:spPr bwMode="auto">
          <a:xfrm>
            <a:off x="1475785" y="739165"/>
            <a:ext cx="1152082" cy="360025"/>
          </a:xfrm>
          <a:prstGeom prst="rect">
            <a:avLst/>
          </a:prstGeom>
          <a:solidFill>
            <a:srgbClr val="00B0F0">
              <a:alpha val="75000"/>
            </a:srgb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itchFamily="34" charset="0"/>
              <a:buNone/>
              <a:tabLst/>
            </a:pPr>
            <a:r>
              <a:rPr lang="zh-CN" altLang="en-US" dirty="0">
                <a:latin typeface="Kaiti SC" panose="02010600040101010101" pitchFamily="2" charset="-122"/>
                <a:ea typeface="Kaiti SC" panose="02010600040101010101" pitchFamily="2" charset="-122"/>
              </a:rPr>
              <a:t>用户指纹</a:t>
            </a:r>
            <a:endParaRPr kumimoji="0" lang="zh-CN" altLang="en-US" sz="1800" b="0" i="0" u="none" strike="noStrike" cap="none" normalizeH="0" baseline="0" dirty="0">
              <a:ln>
                <a:noFill/>
              </a:ln>
              <a:effectLst/>
              <a:latin typeface="Kaiti SC" panose="02010600040101010101" pitchFamily="2" charset="-122"/>
              <a:ea typeface="Kaiti SC" panose="02010600040101010101" pitchFamily="2" charset="-122"/>
            </a:endParaRPr>
          </a:p>
        </p:txBody>
      </p:sp>
      <p:sp>
        <p:nvSpPr>
          <p:cNvPr id="20" name="燕尾形 19">
            <a:extLst>
              <a:ext uri="{FF2B5EF4-FFF2-40B4-BE49-F238E27FC236}">
                <a16:creationId xmlns:a16="http://schemas.microsoft.com/office/drawing/2014/main" id="{0999AE88-474E-5144-854D-71C2CD4CF722}"/>
              </a:ext>
            </a:extLst>
          </p:cNvPr>
          <p:cNvSpPr/>
          <p:nvPr/>
        </p:nvSpPr>
        <p:spPr bwMode="auto">
          <a:xfrm>
            <a:off x="6084105" y="188776"/>
            <a:ext cx="2952206" cy="396876"/>
          </a:xfrm>
          <a:prstGeom prst="chevron">
            <a:avLst/>
          </a:prstGeom>
          <a:solidFill>
            <a:srgbClr val="FFC000">
              <a:alpha val="30000"/>
            </a:srgb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r>
              <a:rPr lang="en-US" altLang="zh-CN" b="1" dirty="0">
                <a:solidFill>
                  <a:schemeClr val="bg1"/>
                </a:solidFill>
                <a:latin typeface="Yuppy SC" panose="020F0603040207020204" pitchFamily="34" charset="-122"/>
                <a:ea typeface="Yuppy SC" panose="020F0603040207020204" pitchFamily="34" charset="-122"/>
                <a:cs typeface="Yuppy SC" panose="020F0603040207020204" pitchFamily="34" charset="-122"/>
              </a:rPr>
              <a:t>3.</a:t>
            </a:r>
            <a:r>
              <a:rPr lang="zh-CN" altLang="en-US" b="1" dirty="0">
                <a:solidFill>
                  <a:schemeClr val="bg1"/>
                </a:solidFill>
                <a:latin typeface="Yuppy SC" panose="020F0603040207020204" pitchFamily="34" charset="-122"/>
                <a:ea typeface="Yuppy SC" panose="020F0603040207020204" pitchFamily="34" charset="-122"/>
                <a:cs typeface="Yuppy SC" panose="020F0603040207020204" pitchFamily="34" charset="-122"/>
              </a:rPr>
              <a:t>资源入口页面发现</a:t>
            </a:r>
          </a:p>
          <a:p>
            <a:pPr marL="0" marR="0" indent="0" algn="l" defTabSz="914400" rtl="0" eaLnBrk="0" fontAlgn="base" latinLnBrk="0" hangingPunct="0">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dirty="0">
              <a:ln>
                <a:noFill/>
              </a:ln>
              <a:solidFill>
                <a:schemeClr val="bg1"/>
              </a:solidFill>
              <a:effectLst/>
              <a:latin typeface="Arial" pitchFamily="34" charset="0"/>
              <a:ea typeface="宋体" pitchFamily="2" charset="-122"/>
            </a:endParaRPr>
          </a:p>
        </p:txBody>
      </p:sp>
    </p:spTree>
    <p:extLst>
      <p:ext uri="{BB962C8B-B14F-4D97-AF65-F5344CB8AC3E}">
        <p14:creationId xmlns:p14="http://schemas.microsoft.com/office/powerpoint/2010/main" val="669933050"/>
      </p:ext>
    </p:extLst>
  </p:cSld>
  <p:clrMapOvr>
    <a:masterClrMapping/>
  </p:clrMapOvr>
  <p:transition spd="slow" advTm="100"/>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52" name="Text Box 3"/>
          <p:cNvSpPr txBox="1">
            <a:spLocks noChangeArrowheads="1"/>
          </p:cNvSpPr>
          <p:nvPr/>
        </p:nvSpPr>
        <p:spPr bwMode="auto">
          <a:xfrm>
            <a:off x="3375025" y="1941513"/>
            <a:ext cx="184150" cy="365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ko-KR" altLang="en-US">
              <a:latin typeface="Times New Roman" panose="02020603050405020304" pitchFamily="18" charset="0"/>
              <a:ea typeface="Gulim" panose="020B0600000101010101" pitchFamily="34" charset="-127"/>
            </a:endParaRPr>
          </a:p>
        </p:txBody>
      </p:sp>
      <p:grpSp>
        <p:nvGrpSpPr>
          <p:cNvPr id="18" name="组合 17">
            <a:extLst>
              <a:ext uri="{FF2B5EF4-FFF2-40B4-BE49-F238E27FC236}">
                <a16:creationId xmlns:a16="http://schemas.microsoft.com/office/drawing/2014/main" id="{799E81CE-1C11-3E49-BD59-30D32FED7A1F}"/>
              </a:ext>
            </a:extLst>
          </p:cNvPr>
          <p:cNvGrpSpPr/>
          <p:nvPr/>
        </p:nvGrpSpPr>
        <p:grpSpPr>
          <a:xfrm>
            <a:off x="179694" y="188775"/>
            <a:ext cx="5976416" cy="396877"/>
            <a:chOff x="179694" y="79918"/>
            <a:chExt cx="5976416" cy="396877"/>
          </a:xfrm>
        </p:grpSpPr>
        <p:sp>
          <p:nvSpPr>
            <p:cNvPr id="19" name="五边形 18">
              <a:extLst>
                <a:ext uri="{FF2B5EF4-FFF2-40B4-BE49-F238E27FC236}">
                  <a16:creationId xmlns:a16="http://schemas.microsoft.com/office/drawing/2014/main" id="{BA912FA8-92AB-904B-BA06-7EC1A41E5316}"/>
                </a:ext>
              </a:extLst>
            </p:cNvPr>
            <p:cNvSpPr/>
            <p:nvPr/>
          </p:nvSpPr>
          <p:spPr bwMode="auto">
            <a:xfrm>
              <a:off x="179694" y="79918"/>
              <a:ext cx="3096215" cy="396875"/>
            </a:xfrm>
            <a:prstGeom prst="homePlate">
              <a:avLst/>
            </a:prstGeom>
            <a:solidFill>
              <a:srgbClr val="00B0F0">
                <a:alpha val="30000"/>
              </a:srgb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r>
                <a:rPr lang="en-US" altLang="zh-CN" b="1" dirty="0">
                  <a:solidFill>
                    <a:schemeClr val="bg1"/>
                  </a:solidFill>
                  <a:latin typeface="Yuppy SC" panose="020F0603040207020204" pitchFamily="34" charset="-122"/>
                  <a:ea typeface="Yuppy SC" panose="020F0603040207020204" pitchFamily="34" charset="-122"/>
                  <a:cs typeface="Yuppy SC" panose="020F0603040207020204" pitchFamily="34" charset="-122"/>
                </a:rPr>
                <a:t>1.</a:t>
              </a:r>
              <a:r>
                <a:rPr lang="zh-CN" altLang="en-US" b="1" dirty="0">
                  <a:solidFill>
                    <a:schemeClr val="bg1"/>
                  </a:solidFill>
                  <a:latin typeface="Yuppy SC" panose="020F0603040207020204" pitchFamily="34" charset="-122"/>
                  <a:ea typeface="Yuppy SC" panose="020F0603040207020204" pitchFamily="34" charset="-122"/>
                  <a:cs typeface="Yuppy SC" panose="020F0603040207020204" pitchFamily="34" charset="-122"/>
                </a:rPr>
                <a:t>多媒体资源实时关联</a:t>
              </a:r>
            </a:p>
          </p:txBody>
        </p:sp>
        <p:sp>
          <p:nvSpPr>
            <p:cNvPr id="20" name="燕尾形 19">
              <a:extLst>
                <a:ext uri="{FF2B5EF4-FFF2-40B4-BE49-F238E27FC236}">
                  <a16:creationId xmlns:a16="http://schemas.microsoft.com/office/drawing/2014/main" id="{72DCF53D-6ABB-E54E-9681-E8605E1164F6}"/>
                </a:ext>
              </a:extLst>
            </p:cNvPr>
            <p:cNvSpPr/>
            <p:nvPr/>
          </p:nvSpPr>
          <p:spPr bwMode="auto">
            <a:xfrm>
              <a:off x="3203904" y="79919"/>
              <a:ext cx="2952206" cy="396876"/>
            </a:xfrm>
            <a:prstGeom prst="chevron">
              <a:avLst/>
            </a:prstGeom>
            <a:solidFill>
              <a:srgbClr val="92D050"/>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r>
                <a:rPr lang="en-US" altLang="zh-CN" b="1" dirty="0">
                  <a:solidFill>
                    <a:schemeClr val="bg1"/>
                  </a:solidFill>
                  <a:latin typeface="Yuppy SC" panose="020F0603040207020204" pitchFamily="34" charset="-122"/>
                  <a:ea typeface="Yuppy SC" panose="020F0603040207020204" pitchFamily="34" charset="-122"/>
                  <a:cs typeface="Yuppy SC" panose="020F0603040207020204" pitchFamily="34" charset="-122"/>
                </a:rPr>
                <a:t>2.</a:t>
              </a:r>
              <a:r>
                <a:rPr lang="zh-CN" altLang="en-US" b="1" dirty="0">
                  <a:solidFill>
                    <a:schemeClr val="bg1"/>
                  </a:solidFill>
                  <a:latin typeface="Yuppy SC" panose="020F0603040207020204" pitchFamily="34" charset="-122"/>
                  <a:ea typeface="Yuppy SC" panose="020F0603040207020204" pitchFamily="34" charset="-122"/>
                  <a:cs typeface="Yuppy SC" panose="020F0603040207020204" pitchFamily="34" charset="-122"/>
                </a:rPr>
                <a:t>多媒体资源图谱构建</a:t>
              </a:r>
            </a:p>
            <a:p>
              <a:pPr marL="0" marR="0" indent="0" algn="l" defTabSz="914400" rtl="0" eaLnBrk="0" fontAlgn="base" latinLnBrk="0" hangingPunct="0">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dirty="0">
                <a:ln>
                  <a:noFill/>
                </a:ln>
                <a:solidFill>
                  <a:schemeClr val="bg1"/>
                </a:solidFill>
                <a:effectLst/>
                <a:latin typeface="Arial" pitchFamily="34" charset="0"/>
                <a:ea typeface="宋体" pitchFamily="2" charset="-122"/>
              </a:endParaRPr>
            </a:p>
          </p:txBody>
        </p:sp>
      </p:grpSp>
      <p:sp>
        <p:nvSpPr>
          <p:cNvPr id="24" name="矩形 23">
            <a:extLst>
              <a:ext uri="{FF2B5EF4-FFF2-40B4-BE49-F238E27FC236}">
                <a16:creationId xmlns:a16="http://schemas.microsoft.com/office/drawing/2014/main" id="{4EE2B8B5-032D-054C-9F21-AAF81D7E99C6}"/>
              </a:ext>
            </a:extLst>
          </p:cNvPr>
          <p:cNvSpPr/>
          <p:nvPr/>
        </p:nvSpPr>
        <p:spPr bwMode="auto">
          <a:xfrm>
            <a:off x="3424668" y="739165"/>
            <a:ext cx="2443421" cy="360025"/>
          </a:xfrm>
          <a:prstGeom prst="rect">
            <a:avLst/>
          </a:prstGeom>
          <a:solidFill>
            <a:srgbClr val="92D050">
              <a:alpha val="75000"/>
            </a:srgb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 typeface="Arial" pitchFamily="34" charset="0"/>
              <a:buNone/>
              <a:tabLst/>
            </a:pPr>
            <a:r>
              <a:rPr lang="zh-CN" altLang="en-US" dirty="0">
                <a:latin typeface="Kaiti SC" panose="02010600040101010101" pitchFamily="2" charset="-122"/>
                <a:ea typeface="Kaiti SC" panose="02010600040101010101" pitchFamily="2" charset="-122"/>
              </a:rPr>
              <a:t>图规约</a:t>
            </a:r>
            <a:endParaRPr kumimoji="0" lang="zh-CN" altLang="en-US" sz="1800" b="0" i="0" u="none" strike="noStrike" cap="none" normalizeH="0" baseline="0" dirty="0">
              <a:ln>
                <a:noFill/>
              </a:ln>
              <a:effectLst/>
              <a:latin typeface="Kaiti SC" panose="02010600040101010101" pitchFamily="2" charset="-122"/>
              <a:ea typeface="Kaiti SC" panose="02010600040101010101" pitchFamily="2" charset="-122"/>
            </a:endParaRPr>
          </a:p>
        </p:txBody>
      </p:sp>
      <p:sp>
        <p:nvSpPr>
          <p:cNvPr id="27" name="矩形 26">
            <a:extLst>
              <a:ext uri="{FF2B5EF4-FFF2-40B4-BE49-F238E27FC236}">
                <a16:creationId xmlns:a16="http://schemas.microsoft.com/office/drawing/2014/main" id="{F33F9FCA-B889-1E4E-AFFE-42EDD49791CA}"/>
              </a:ext>
            </a:extLst>
          </p:cNvPr>
          <p:cNvSpPr/>
          <p:nvPr/>
        </p:nvSpPr>
        <p:spPr bwMode="auto">
          <a:xfrm>
            <a:off x="683728" y="1412860"/>
            <a:ext cx="1152082" cy="360025"/>
          </a:xfrm>
          <a:prstGeom prst="rect">
            <a:avLst/>
          </a:prstGeom>
          <a:solidFill>
            <a:srgbClr val="DDDEDC"/>
          </a:solidFill>
          <a:ln w="2857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itchFamily="34" charset="0"/>
              <a:buNone/>
              <a:tabLst/>
            </a:pPr>
            <a:r>
              <a:rPr lang="zh-CN" altLang="en-US" dirty="0">
                <a:latin typeface="Kaiti SC" panose="02010600040101010101" pitchFamily="2" charset="-122"/>
                <a:ea typeface="Kaiti SC" panose="02010600040101010101" pitchFamily="2" charset="-122"/>
              </a:rPr>
              <a:t>问题描述</a:t>
            </a:r>
            <a:endParaRPr kumimoji="0" lang="zh-CN" altLang="en-US" sz="1800" b="0" i="0" u="none" strike="noStrike" cap="none" normalizeH="0" baseline="0" dirty="0">
              <a:ln>
                <a:noFill/>
              </a:ln>
              <a:solidFill>
                <a:schemeClr val="tx1"/>
              </a:solidFill>
              <a:effectLst/>
              <a:latin typeface="Kaiti SC" panose="02010600040101010101" pitchFamily="2" charset="-122"/>
              <a:ea typeface="Kaiti SC" panose="02010600040101010101" pitchFamily="2" charset="-122"/>
            </a:endParaRPr>
          </a:p>
        </p:txBody>
      </p:sp>
      <p:sp>
        <p:nvSpPr>
          <p:cNvPr id="14" name="燕尾形 13">
            <a:extLst>
              <a:ext uri="{FF2B5EF4-FFF2-40B4-BE49-F238E27FC236}">
                <a16:creationId xmlns:a16="http://schemas.microsoft.com/office/drawing/2014/main" id="{3EEA45BD-47B5-7E42-803B-9FEC059A857C}"/>
              </a:ext>
            </a:extLst>
          </p:cNvPr>
          <p:cNvSpPr/>
          <p:nvPr/>
        </p:nvSpPr>
        <p:spPr bwMode="auto">
          <a:xfrm>
            <a:off x="6084105" y="188776"/>
            <a:ext cx="2952206" cy="396876"/>
          </a:xfrm>
          <a:prstGeom prst="chevron">
            <a:avLst/>
          </a:prstGeom>
          <a:solidFill>
            <a:srgbClr val="FFC000">
              <a:alpha val="30000"/>
            </a:srgb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r>
              <a:rPr lang="en-US" altLang="zh-CN" b="1" dirty="0">
                <a:solidFill>
                  <a:schemeClr val="bg1"/>
                </a:solidFill>
                <a:latin typeface="Yuppy SC" panose="020F0603040207020204" pitchFamily="34" charset="-122"/>
                <a:ea typeface="Yuppy SC" panose="020F0603040207020204" pitchFamily="34" charset="-122"/>
                <a:cs typeface="Yuppy SC" panose="020F0603040207020204" pitchFamily="34" charset="-122"/>
              </a:rPr>
              <a:t>3.</a:t>
            </a:r>
            <a:r>
              <a:rPr lang="zh-CN" altLang="en-US" b="1" dirty="0">
                <a:solidFill>
                  <a:schemeClr val="bg1"/>
                </a:solidFill>
                <a:latin typeface="Yuppy SC" panose="020F0603040207020204" pitchFamily="34" charset="-122"/>
                <a:ea typeface="Yuppy SC" panose="020F0603040207020204" pitchFamily="34" charset="-122"/>
                <a:cs typeface="Yuppy SC" panose="020F0603040207020204" pitchFamily="34" charset="-122"/>
              </a:rPr>
              <a:t>资源入口页面发现</a:t>
            </a:r>
          </a:p>
          <a:p>
            <a:pPr marL="0" marR="0" indent="0" algn="l" defTabSz="914400" rtl="0" eaLnBrk="0" fontAlgn="base" latinLnBrk="0" hangingPunct="0">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dirty="0">
              <a:ln>
                <a:noFill/>
              </a:ln>
              <a:solidFill>
                <a:schemeClr val="bg1"/>
              </a:solidFill>
              <a:effectLst/>
              <a:latin typeface="Arial" pitchFamily="34" charset="0"/>
              <a:ea typeface="宋体" pitchFamily="2" charset="-122"/>
            </a:endParaRPr>
          </a:p>
        </p:txBody>
      </p:sp>
      <p:sp>
        <p:nvSpPr>
          <p:cNvPr id="23" name="内容占位符 2">
            <a:extLst>
              <a:ext uri="{FF2B5EF4-FFF2-40B4-BE49-F238E27FC236}">
                <a16:creationId xmlns:a16="http://schemas.microsoft.com/office/drawing/2014/main" id="{934670C2-0584-F347-AF94-A49DD5733789}"/>
              </a:ext>
            </a:extLst>
          </p:cNvPr>
          <p:cNvSpPr txBox="1">
            <a:spLocks noChangeArrowheads="1"/>
          </p:cNvSpPr>
          <p:nvPr/>
        </p:nvSpPr>
        <p:spPr bwMode="auto">
          <a:xfrm>
            <a:off x="611725" y="1772885"/>
            <a:ext cx="7848547" cy="16407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0" indent="0" algn="ctr" defTabSz="0" rtl="0" eaLnBrk="0" fontAlgn="base" hangingPunct="0">
              <a:spcBef>
                <a:spcPct val="20000"/>
              </a:spcBef>
              <a:spcAft>
                <a:spcPct val="0"/>
              </a:spcAft>
              <a:buNone/>
              <a:defRPr sz="3200">
                <a:solidFill>
                  <a:schemeClr val="tx1"/>
                </a:solidFill>
                <a:latin typeface="+mn-lt"/>
                <a:ea typeface="+mn-ea"/>
                <a:cs typeface="+mn-cs"/>
                <a:sym typeface="Arial" panose="020B0604020202020204" pitchFamily="34" charset="0"/>
              </a:defRPr>
            </a:lvl1pPr>
            <a:lvl2pPr marL="457200" indent="0" algn="ctr" defTabSz="0" rtl="0" eaLnBrk="0" fontAlgn="base" hangingPunct="0">
              <a:spcBef>
                <a:spcPct val="20000"/>
              </a:spcBef>
              <a:spcAft>
                <a:spcPct val="0"/>
              </a:spcAft>
              <a:buNone/>
              <a:defRPr sz="2800">
                <a:solidFill>
                  <a:schemeClr val="tx1"/>
                </a:solidFill>
                <a:latin typeface="+mn-lt"/>
                <a:ea typeface="+mn-ea"/>
                <a:sym typeface="Arial" panose="020B0604020202020204" pitchFamily="34" charset="0"/>
              </a:defRPr>
            </a:lvl2pPr>
            <a:lvl3pPr marL="914400" indent="0" algn="ctr" defTabSz="0" rtl="0" eaLnBrk="0" fontAlgn="base" hangingPunct="0">
              <a:spcBef>
                <a:spcPct val="20000"/>
              </a:spcBef>
              <a:spcAft>
                <a:spcPct val="0"/>
              </a:spcAft>
              <a:buNone/>
              <a:defRPr sz="2400">
                <a:solidFill>
                  <a:schemeClr val="tx1"/>
                </a:solidFill>
                <a:latin typeface="+mn-lt"/>
                <a:ea typeface="+mn-ea"/>
                <a:sym typeface="Arial" panose="020B0604020202020204" pitchFamily="34" charset="0"/>
              </a:defRPr>
            </a:lvl3pPr>
            <a:lvl4pPr marL="1371600" indent="0" algn="ctr" defTabSz="0" rtl="0" eaLnBrk="0" fontAlgn="base" hangingPunct="0">
              <a:spcBef>
                <a:spcPct val="20000"/>
              </a:spcBef>
              <a:spcAft>
                <a:spcPct val="0"/>
              </a:spcAft>
              <a:buNone/>
              <a:defRPr sz="2000">
                <a:solidFill>
                  <a:schemeClr val="tx1"/>
                </a:solidFill>
                <a:latin typeface="+mn-lt"/>
                <a:ea typeface="+mn-ea"/>
                <a:sym typeface="Arial" panose="020B0604020202020204" pitchFamily="34" charset="0"/>
              </a:defRPr>
            </a:lvl4pPr>
            <a:lvl5pPr marL="1828800" indent="0" algn="ctr" defTabSz="0" rtl="0" eaLnBrk="0" fontAlgn="base" hangingPunct="0">
              <a:spcBef>
                <a:spcPct val="20000"/>
              </a:spcBef>
              <a:spcAft>
                <a:spcPct val="0"/>
              </a:spcAft>
              <a:buNone/>
              <a:defRPr sz="2000">
                <a:solidFill>
                  <a:schemeClr val="tx1"/>
                </a:solidFill>
                <a:latin typeface="+mn-lt"/>
                <a:ea typeface="+mn-ea"/>
                <a:sym typeface="Arial" panose="020B0604020202020204" pitchFamily="34" charset="0"/>
              </a:defRPr>
            </a:lvl5pPr>
            <a:lvl6pPr marL="2286000" indent="0" algn="ctr" defTabSz="0" rtl="0" fontAlgn="base">
              <a:spcBef>
                <a:spcPct val="20000"/>
              </a:spcBef>
              <a:spcAft>
                <a:spcPct val="0"/>
              </a:spcAft>
              <a:buNone/>
              <a:defRPr sz="2000">
                <a:solidFill>
                  <a:schemeClr val="tx1"/>
                </a:solidFill>
                <a:latin typeface="+mn-lt"/>
                <a:ea typeface="+mn-ea"/>
                <a:sym typeface="Arial" pitchFamily="34" charset="0"/>
              </a:defRPr>
            </a:lvl6pPr>
            <a:lvl7pPr marL="2743200" indent="0" algn="ctr" defTabSz="0" rtl="0" fontAlgn="base">
              <a:spcBef>
                <a:spcPct val="20000"/>
              </a:spcBef>
              <a:spcAft>
                <a:spcPct val="0"/>
              </a:spcAft>
              <a:buNone/>
              <a:defRPr sz="2000">
                <a:solidFill>
                  <a:schemeClr val="tx1"/>
                </a:solidFill>
                <a:latin typeface="+mn-lt"/>
                <a:ea typeface="+mn-ea"/>
                <a:sym typeface="Arial" pitchFamily="34" charset="0"/>
              </a:defRPr>
            </a:lvl7pPr>
            <a:lvl8pPr marL="3200400" indent="0" algn="ctr" defTabSz="0" rtl="0" fontAlgn="base">
              <a:spcBef>
                <a:spcPct val="20000"/>
              </a:spcBef>
              <a:spcAft>
                <a:spcPct val="0"/>
              </a:spcAft>
              <a:buNone/>
              <a:defRPr sz="2000">
                <a:solidFill>
                  <a:schemeClr val="tx1"/>
                </a:solidFill>
                <a:latin typeface="+mn-lt"/>
                <a:ea typeface="+mn-ea"/>
                <a:sym typeface="Arial" pitchFamily="34" charset="0"/>
              </a:defRPr>
            </a:lvl8pPr>
            <a:lvl9pPr marL="3657600" indent="0" algn="ctr" defTabSz="0" rtl="0" fontAlgn="base">
              <a:spcBef>
                <a:spcPct val="20000"/>
              </a:spcBef>
              <a:spcAft>
                <a:spcPct val="0"/>
              </a:spcAft>
              <a:buNone/>
              <a:defRPr sz="2000">
                <a:solidFill>
                  <a:schemeClr val="tx1"/>
                </a:solidFill>
                <a:latin typeface="+mn-lt"/>
                <a:ea typeface="+mn-ea"/>
                <a:sym typeface="Arial" pitchFamily="34" charset="0"/>
              </a:defRPr>
            </a:lvl9pPr>
          </a:lstStyle>
          <a:p>
            <a:pPr marL="342900" indent="-342900" algn="l" eaLnBrk="1" hangingPunct="1">
              <a:lnSpc>
                <a:spcPct val="120000"/>
              </a:lnSpc>
              <a:buClr>
                <a:srgbClr val="0065B0"/>
              </a:buClr>
              <a:buFont typeface="Wingdings" panose="05000000000000000000" pitchFamily="2" charset="2"/>
              <a:buChar char="l"/>
            </a:pPr>
            <a:r>
              <a:rPr lang="zh-CN" altLang="en-US" sz="1800" kern="0" dirty="0">
                <a:latin typeface="微软雅黑" panose="020B0503020204020204" pitchFamily="34" charset="-122"/>
                <a:ea typeface="微软雅黑" panose="020B0503020204020204" pitchFamily="34" charset="-122"/>
                <a:sym typeface="宋体" panose="02010600030101010101" pitchFamily="2" charset="-122"/>
              </a:rPr>
              <a:t>通过关联好的节点对得到资源图谱</a:t>
            </a:r>
            <a:endParaRPr lang="en-US" altLang="zh-CN" sz="1800" kern="0" dirty="0">
              <a:latin typeface="微软雅黑" panose="020B0503020204020204" pitchFamily="34" charset="-122"/>
              <a:ea typeface="微软雅黑" panose="020B0503020204020204" pitchFamily="34" charset="-122"/>
              <a:sym typeface="宋体" panose="02010600030101010101" pitchFamily="2" charset="-122"/>
            </a:endParaRPr>
          </a:p>
          <a:p>
            <a:pPr marL="342900" indent="-342900" algn="l" eaLnBrk="1" hangingPunct="1">
              <a:lnSpc>
                <a:spcPct val="120000"/>
              </a:lnSpc>
              <a:buClr>
                <a:srgbClr val="0065B0"/>
              </a:buClr>
              <a:buFont typeface="Wingdings" panose="05000000000000000000" pitchFamily="2" charset="2"/>
              <a:buChar char="l"/>
            </a:pPr>
            <a:endParaRPr lang="en-US" altLang="zh-CN" sz="1800" b="1" kern="0" dirty="0">
              <a:latin typeface="微软雅黑" panose="020B0503020204020204" pitchFamily="34" charset="-122"/>
              <a:ea typeface="微软雅黑" panose="020B0503020204020204" pitchFamily="34" charset="-122"/>
              <a:sym typeface="宋体" panose="02010600030101010101" pitchFamily="2" charset="-122"/>
            </a:endParaRPr>
          </a:p>
          <a:p>
            <a:pPr marL="342900" indent="-342900" algn="l" eaLnBrk="1" hangingPunct="1">
              <a:lnSpc>
                <a:spcPct val="120000"/>
              </a:lnSpc>
              <a:buClr>
                <a:srgbClr val="0065B0"/>
              </a:buClr>
              <a:buFont typeface="Wingdings" panose="05000000000000000000" pitchFamily="2" charset="2"/>
              <a:buChar char="l"/>
            </a:pPr>
            <a:endParaRPr lang="en-US" altLang="zh-CN" sz="1800" b="1" kern="0" dirty="0">
              <a:latin typeface="微软雅黑" panose="020B0503020204020204" pitchFamily="34" charset="-122"/>
              <a:ea typeface="微软雅黑" panose="020B0503020204020204" pitchFamily="34" charset="-122"/>
              <a:sym typeface="宋体" panose="02010600030101010101" pitchFamily="2" charset="-122"/>
            </a:endParaRPr>
          </a:p>
          <a:p>
            <a:pPr marL="342900" indent="-342900" algn="l" eaLnBrk="1" hangingPunct="1">
              <a:lnSpc>
                <a:spcPct val="120000"/>
              </a:lnSpc>
              <a:buClr>
                <a:srgbClr val="0065B0"/>
              </a:buClr>
              <a:buFont typeface="Wingdings" panose="05000000000000000000" pitchFamily="2" charset="2"/>
              <a:buChar char="l"/>
            </a:pPr>
            <a:endParaRPr lang="en-US" altLang="zh-CN" sz="1800" b="1" kern="0" dirty="0">
              <a:latin typeface="微软雅黑" panose="020B0503020204020204" pitchFamily="34" charset="-122"/>
              <a:ea typeface="微软雅黑" panose="020B0503020204020204" pitchFamily="34" charset="-122"/>
              <a:sym typeface="宋体" panose="02010600030101010101" pitchFamily="2" charset="-122"/>
            </a:endParaRPr>
          </a:p>
          <a:p>
            <a:pPr marL="342900" indent="-342900" algn="l" eaLnBrk="1" hangingPunct="1">
              <a:lnSpc>
                <a:spcPct val="120000"/>
              </a:lnSpc>
              <a:buClr>
                <a:srgbClr val="0065B0"/>
              </a:buClr>
              <a:buFont typeface="Wingdings" panose="05000000000000000000" pitchFamily="2" charset="2"/>
              <a:buChar char="l"/>
            </a:pPr>
            <a:endParaRPr lang="en-US" altLang="zh-CN" sz="1800" b="1" kern="0" dirty="0">
              <a:latin typeface="微软雅黑" panose="020B0503020204020204" pitchFamily="34" charset="-122"/>
              <a:ea typeface="微软雅黑" panose="020B0503020204020204" pitchFamily="34" charset="-122"/>
              <a:sym typeface="宋体" panose="02010600030101010101" pitchFamily="2" charset="-122"/>
            </a:endParaRPr>
          </a:p>
          <a:p>
            <a:pPr marL="342900" indent="-342900" algn="l" eaLnBrk="1" hangingPunct="1">
              <a:lnSpc>
                <a:spcPct val="120000"/>
              </a:lnSpc>
              <a:buClr>
                <a:srgbClr val="0065B0"/>
              </a:buClr>
              <a:buFont typeface="Wingdings" panose="05000000000000000000" pitchFamily="2" charset="2"/>
              <a:buChar char="l"/>
            </a:pPr>
            <a:endParaRPr lang="en-US" altLang="zh-CN" sz="1800" b="1" kern="0" dirty="0">
              <a:latin typeface="微软雅黑" panose="020B0503020204020204" pitchFamily="34" charset="-122"/>
              <a:ea typeface="微软雅黑" panose="020B0503020204020204" pitchFamily="34" charset="-122"/>
              <a:sym typeface="宋体" panose="02010600030101010101" pitchFamily="2" charset="-122"/>
            </a:endParaRPr>
          </a:p>
          <a:p>
            <a:pPr marL="342900" indent="-342900" algn="l" eaLnBrk="1" hangingPunct="1">
              <a:lnSpc>
                <a:spcPct val="120000"/>
              </a:lnSpc>
              <a:buClr>
                <a:srgbClr val="0065B0"/>
              </a:buClr>
              <a:buFont typeface="Wingdings" panose="05000000000000000000" pitchFamily="2" charset="2"/>
              <a:buChar char="l"/>
            </a:pPr>
            <a:endParaRPr lang="en-US" altLang="zh-CN" sz="1800" b="1" kern="0" dirty="0">
              <a:latin typeface="微软雅黑" panose="020B0503020204020204" pitchFamily="34" charset="-122"/>
              <a:ea typeface="微软雅黑" panose="020B0503020204020204" pitchFamily="34" charset="-122"/>
              <a:sym typeface="宋体" panose="02010600030101010101" pitchFamily="2" charset="-122"/>
            </a:endParaRPr>
          </a:p>
          <a:p>
            <a:pPr marL="342900" indent="-342900" algn="l" eaLnBrk="1" hangingPunct="1">
              <a:lnSpc>
                <a:spcPct val="120000"/>
              </a:lnSpc>
              <a:buClr>
                <a:srgbClr val="0065B0"/>
              </a:buClr>
              <a:buFont typeface="Wingdings" panose="05000000000000000000" pitchFamily="2" charset="2"/>
              <a:buChar char="l"/>
            </a:pPr>
            <a:endParaRPr lang="en-US" altLang="zh-CN" sz="1800" b="1" kern="0" dirty="0">
              <a:latin typeface="微软雅黑" panose="020B0503020204020204" pitchFamily="34" charset="-122"/>
              <a:ea typeface="微软雅黑" panose="020B0503020204020204" pitchFamily="34" charset="-122"/>
              <a:sym typeface="宋体" panose="02010600030101010101" pitchFamily="2" charset="-122"/>
            </a:endParaRPr>
          </a:p>
          <a:p>
            <a:pPr marL="342900" indent="-342900" algn="l" eaLnBrk="1" hangingPunct="1">
              <a:lnSpc>
                <a:spcPct val="120000"/>
              </a:lnSpc>
              <a:buClr>
                <a:srgbClr val="0065B0"/>
              </a:buClr>
              <a:buFont typeface="Wingdings" panose="05000000000000000000" pitchFamily="2" charset="2"/>
              <a:buChar char="l"/>
            </a:pPr>
            <a:r>
              <a:rPr lang="zh-CN" altLang="en-US" sz="1800" b="1" kern="0" dirty="0">
                <a:latin typeface="微软雅黑" panose="020B0503020204020204" pitchFamily="34" charset="-122"/>
                <a:ea typeface="微软雅黑" panose="020B0503020204020204" pitchFamily="34" charset="-122"/>
                <a:sym typeface="宋体" panose="02010600030101010101" pitchFamily="2" charset="-122"/>
              </a:rPr>
              <a:t>图规约：</a:t>
            </a:r>
            <a:r>
              <a:rPr lang="zh-CN" altLang="en-US" sz="1800" kern="0" dirty="0">
                <a:latin typeface="微软雅黑" panose="020B0503020204020204" pitchFamily="34" charset="-122"/>
                <a:ea typeface="微软雅黑" panose="020B0503020204020204" pitchFamily="34" charset="-122"/>
                <a:sym typeface="宋体" panose="02010600030101010101" pitchFamily="2" charset="-122"/>
              </a:rPr>
              <a:t>根据关联得到的节点以及节点之间的关系，</a:t>
            </a:r>
            <a:r>
              <a:rPr lang="zh-CN" altLang="en-US" sz="1800" kern="0" dirty="0">
                <a:solidFill>
                  <a:srgbClr val="FF0000"/>
                </a:solidFill>
                <a:latin typeface="微软雅黑" panose="020B0503020204020204" pitchFamily="34" charset="-122"/>
                <a:ea typeface="微软雅黑" panose="020B0503020204020204" pitchFamily="34" charset="-122"/>
                <a:sym typeface="宋体" panose="02010600030101010101" pitchFamily="2" charset="-122"/>
              </a:rPr>
              <a:t>合并相同节点</a:t>
            </a:r>
            <a:r>
              <a:rPr lang="zh-CN" altLang="en-US" sz="1800" kern="0" dirty="0">
                <a:latin typeface="微软雅黑" panose="020B0503020204020204" pitchFamily="34" charset="-122"/>
                <a:ea typeface="微软雅黑" panose="020B0503020204020204" pitchFamily="34" charset="-122"/>
                <a:sym typeface="宋体" panose="02010600030101010101" pitchFamily="2" charset="-122"/>
              </a:rPr>
              <a:t>，得到资源图</a:t>
            </a:r>
            <a:endParaRPr lang="en-US" altLang="zh-CN" sz="1800" kern="0" dirty="0">
              <a:latin typeface="微软雅黑" panose="020B0503020204020204" pitchFamily="34" charset="-122"/>
              <a:ea typeface="微软雅黑" panose="020B0503020204020204" pitchFamily="34" charset="-122"/>
              <a:sym typeface="宋体" panose="02010600030101010101" pitchFamily="2" charset="-122"/>
            </a:endParaRPr>
          </a:p>
          <a:p>
            <a:pPr marL="800100" lvl="1" indent="-342900" algn="l" eaLnBrk="1" hangingPunct="1">
              <a:lnSpc>
                <a:spcPct val="120000"/>
              </a:lnSpc>
              <a:buClr>
                <a:srgbClr val="0065B0"/>
              </a:buClr>
              <a:buFont typeface="Wingdings" pitchFamily="2" charset="2"/>
              <a:buChar char="Ø"/>
            </a:pPr>
            <a:r>
              <a:rPr lang="zh-CN" altLang="en-US" sz="1600" kern="0" dirty="0">
                <a:latin typeface="微软雅黑" panose="020B0503020204020204" pitchFamily="34" charset="-122"/>
                <a:ea typeface="微软雅黑" panose="020B0503020204020204" pitchFamily="34" charset="-122"/>
                <a:sym typeface="宋体" panose="02010600030101010101" pitchFamily="2" charset="-122"/>
              </a:rPr>
              <a:t>有向图中</a:t>
            </a:r>
            <a:r>
              <a:rPr lang="zh-CN" altLang="en-US" sz="1600" b="1" kern="0" dirty="0">
                <a:latin typeface="微软雅黑" panose="020B0503020204020204" pitchFamily="34" charset="-122"/>
                <a:ea typeface="微软雅黑" panose="020B0503020204020204" pitchFamily="34" charset="-122"/>
                <a:sym typeface="宋体" panose="02010600030101010101" pitchFamily="2" charset="-122"/>
              </a:rPr>
              <a:t>节点</a:t>
            </a:r>
            <a:r>
              <a:rPr lang="en-US" altLang="zh-CN" sz="1600" b="1" kern="0" dirty="0">
                <a:latin typeface="微软雅黑" panose="020B0503020204020204" pitchFamily="34" charset="-122"/>
                <a:ea typeface="微软雅黑" panose="020B0503020204020204" pitchFamily="34" charset="-122"/>
                <a:sym typeface="宋体" panose="02010600030101010101" pitchFamily="2" charset="-122"/>
              </a:rPr>
              <a:t>ID</a:t>
            </a:r>
            <a:r>
              <a:rPr lang="zh-CN" altLang="en-US" sz="1600" kern="0" dirty="0">
                <a:latin typeface="微软雅黑" panose="020B0503020204020204" pitchFamily="34" charset="-122"/>
                <a:ea typeface="微软雅黑" panose="020B0503020204020204" pitchFamily="34" charset="-122"/>
                <a:sym typeface="宋体" panose="02010600030101010101" pitchFamily="2" charset="-122"/>
              </a:rPr>
              <a:t>为资源的</a:t>
            </a:r>
            <a:r>
              <a:rPr lang="en-US" altLang="zh-CN" sz="1600" kern="0" dirty="0">
                <a:latin typeface="微软雅黑" panose="020B0503020204020204" pitchFamily="34" charset="-122"/>
                <a:ea typeface="微软雅黑" panose="020B0503020204020204" pitchFamily="34" charset="-122"/>
                <a:sym typeface="宋体" panose="02010600030101010101" pitchFamily="2" charset="-122"/>
              </a:rPr>
              <a:t>URL</a:t>
            </a:r>
          </a:p>
          <a:p>
            <a:pPr marL="800100" lvl="1" indent="-342900" algn="l" eaLnBrk="1" hangingPunct="1">
              <a:lnSpc>
                <a:spcPct val="120000"/>
              </a:lnSpc>
              <a:buClr>
                <a:srgbClr val="0065B0"/>
              </a:buClr>
              <a:buFont typeface="Wingdings" pitchFamily="2" charset="2"/>
              <a:buChar char="Ø"/>
            </a:pPr>
            <a:r>
              <a:rPr lang="zh-CN" altLang="en-US" sz="1600" b="1" kern="0" dirty="0">
                <a:latin typeface="微软雅黑" panose="020B0503020204020204" pitchFamily="34" charset="-122"/>
                <a:ea typeface="微软雅黑" panose="020B0503020204020204" pitchFamily="34" charset="-122"/>
                <a:sym typeface="宋体" panose="02010600030101010101" pitchFamily="2" charset="-122"/>
              </a:rPr>
              <a:t>节点属性</a:t>
            </a:r>
            <a:r>
              <a:rPr lang="zh-CN" altLang="en-US" sz="1600" kern="0" dirty="0">
                <a:latin typeface="微软雅黑" panose="020B0503020204020204" pitchFamily="34" charset="-122"/>
                <a:ea typeface="微软雅黑" panose="020B0503020204020204" pitchFamily="34" charset="-122"/>
                <a:sym typeface="宋体" panose="02010600030101010101" pitchFamily="2" charset="-122"/>
              </a:rPr>
              <a:t>为该资源的传输 </a:t>
            </a:r>
            <a:r>
              <a:rPr lang="en-US" altLang="zh-CN" sz="1600" kern="0" dirty="0">
                <a:latin typeface="微软雅黑" panose="020B0503020204020204" pitchFamily="34" charset="-122"/>
                <a:ea typeface="微软雅黑" panose="020B0503020204020204" pitchFamily="34" charset="-122"/>
                <a:sym typeface="宋体" panose="02010600030101010101" pitchFamily="2" charset="-122"/>
              </a:rPr>
              <a:t>state</a:t>
            </a:r>
            <a:r>
              <a:rPr lang="zh-CN" altLang="en-US" sz="1600" kern="0" dirty="0">
                <a:latin typeface="微软雅黑" panose="020B0503020204020204" pitchFamily="34" charset="-122"/>
                <a:ea typeface="微软雅黑" panose="020B0503020204020204" pitchFamily="34" charset="-122"/>
                <a:sym typeface="宋体" panose="02010600030101010101" pitchFamily="2" charset="-122"/>
              </a:rPr>
              <a:t> </a:t>
            </a:r>
            <a:r>
              <a:rPr lang="en-US" altLang="zh-CN" sz="1600" kern="0" dirty="0">
                <a:latin typeface="微软雅黑" panose="020B0503020204020204" pitchFamily="34" charset="-122"/>
                <a:ea typeface="微软雅黑" panose="020B0503020204020204" pitchFamily="34" charset="-122"/>
                <a:sym typeface="宋体" panose="02010600030101010101" pitchFamily="2" charset="-122"/>
              </a:rPr>
              <a:t>code</a:t>
            </a:r>
            <a:r>
              <a:rPr lang="zh-CN" altLang="en-US" sz="1600" kern="0" dirty="0">
                <a:latin typeface="微软雅黑" panose="020B0503020204020204" pitchFamily="34" charset="-122"/>
                <a:ea typeface="微软雅黑" panose="020B0503020204020204" pitchFamily="34" charset="-122"/>
                <a:sym typeface="宋体" panose="02010600030101010101" pitchFamily="2" charset="-122"/>
              </a:rPr>
              <a:t>，</a:t>
            </a:r>
            <a:r>
              <a:rPr lang="en-US" altLang="zh-CN" sz="1600" kern="0" dirty="0">
                <a:latin typeface="微软雅黑" panose="020B0503020204020204" pitchFamily="34" charset="-122"/>
                <a:ea typeface="微软雅黑" panose="020B0503020204020204" pitchFamily="34" charset="-122"/>
                <a:sym typeface="宋体" panose="02010600030101010101" pitchFamily="2" charset="-122"/>
              </a:rPr>
              <a:t>content</a:t>
            </a:r>
            <a:r>
              <a:rPr lang="zh-CN" altLang="en-US" sz="1600" kern="0" dirty="0">
                <a:latin typeface="微软雅黑" panose="020B0503020204020204" pitchFamily="34" charset="-122"/>
                <a:ea typeface="微软雅黑" panose="020B0503020204020204" pitchFamily="34" charset="-122"/>
                <a:sym typeface="宋体" panose="02010600030101010101" pitchFamily="2" charset="-122"/>
              </a:rPr>
              <a:t>等信息</a:t>
            </a:r>
            <a:endParaRPr lang="en-US" altLang="zh-CN" sz="1600" kern="0" dirty="0">
              <a:latin typeface="微软雅黑" panose="020B0503020204020204" pitchFamily="34" charset="-122"/>
              <a:ea typeface="微软雅黑" panose="020B0503020204020204" pitchFamily="34" charset="-122"/>
              <a:sym typeface="宋体" panose="02010600030101010101" pitchFamily="2" charset="-122"/>
            </a:endParaRPr>
          </a:p>
          <a:p>
            <a:pPr marL="800100" lvl="1" indent="-342900" algn="l" eaLnBrk="1" hangingPunct="1">
              <a:lnSpc>
                <a:spcPct val="120000"/>
              </a:lnSpc>
              <a:buClr>
                <a:srgbClr val="0065B0"/>
              </a:buClr>
              <a:buFont typeface="Wingdings" pitchFamily="2" charset="2"/>
              <a:buChar char="Ø"/>
            </a:pPr>
            <a:r>
              <a:rPr lang="zh-CN" altLang="en-US" sz="1600" kern="0" dirty="0">
                <a:latin typeface="微软雅黑" panose="020B0503020204020204" pitchFamily="34" charset="-122"/>
                <a:ea typeface="微软雅黑" panose="020B0503020204020204" pitchFamily="34" charset="-122"/>
                <a:sym typeface="宋体" panose="02010600030101010101" pitchFamily="2" charset="-122"/>
              </a:rPr>
              <a:t>边表示两个节点之间存在</a:t>
            </a:r>
            <a:r>
              <a:rPr lang="zh-CN" altLang="en-US" sz="1600" b="1" kern="0" dirty="0">
                <a:latin typeface="微软雅黑" panose="020B0503020204020204" pitchFamily="34" charset="-122"/>
                <a:ea typeface="微软雅黑" panose="020B0503020204020204" pitchFamily="34" charset="-122"/>
                <a:sym typeface="宋体" panose="02010600030101010101" pitchFamily="2" charset="-122"/>
              </a:rPr>
              <a:t>关联关系</a:t>
            </a:r>
            <a:r>
              <a:rPr lang="zh-CN" altLang="en-US" sz="1600" kern="0" dirty="0">
                <a:latin typeface="微软雅黑" panose="020B0503020204020204" pitchFamily="34" charset="-122"/>
                <a:ea typeface="微软雅黑" panose="020B0503020204020204" pitchFamily="34" charset="-122"/>
                <a:sym typeface="宋体" panose="02010600030101010101" pitchFamily="2" charset="-122"/>
              </a:rPr>
              <a:t>，边的属性表示特征类型</a:t>
            </a:r>
            <a:endParaRPr lang="en-US" altLang="zh-CN" sz="1600" kern="0" dirty="0">
              <a:latin typeface="微软雅黑" panose="020B0503020204020204" pitchFamily="34" charset="-122"/>
              <a:ea typeface="微软雅黑" panose="020B0503020204020204" pitchFamily="34" charset="-122"/>
              <a:sym typeface="宋体" panose="02010600030101010101" pitchFamily="2" charset="-122"/>
            </a:endParaRPr>
          </a:p>
        </p:txBody>
      </p:sp>
      <p:grpSp>
        <p:nvGrpSpPr>
          <p:cNvPr id="2" name="组合 1">
            <a:extLst>
              <a:ext uri="{FF2B5EF4-FFF2-40B4-BE49-F238E27FC236}">
                <a16:creationId xmlns:a16="http://schemas.microsoft.com/office/drawing/2014/main" id="{33C4CC9E-3075-E347-A990-B83EA490F95D}"/>
              </a:ext>
            </a:extLst>
          </p:cNvPr>
          <p:cNvGrpSpPr/>
          <p:nvPr/>
        </p:nvGrpSpPr>
        <p:grpSpPr>
          <a:xfrm>
            <a:off x="1979820" y="2210219"/>
            <a:ext cx="5775458" cy="2226851"/>
            <a:chOff x="1979820" y="2204915"/>
            <a:chExt cx="5775458" cy="2226851"/>
          </a:xfrm>
        </p:grpSpPr>
        <p:sp>
          <p:nvSpPr>
            <p:cNvPr id="25" name="右箭头 24">
              <a:extLst>
                <a:ext uri="{FF2B5EF4-FFF2-40B4-BE49-F238E27FC236}">
                  <a16:creationId xmlns:a16="http://schemas.microsoft.com/office/drawing/2014/main" id="{2145B4B4-4DCC-BD4A-8CEA-6B4F2BCD9DB5}"/>
                </a:ext>
              </a:extLst>
            </p:cNvPr>
            <p:cNvSpPr/>
            <p:nvPr/>
          </p:nvSpPr>
          <p:spPr bwMode="auto">
            <a:xfrm>
              <a:off x="4360521" y="3032683"/>
              <a:ext cx="1032056" cy="278043"/>
            </a:xfrm>
            <a:prstGeom prst="rightArrow">
              <a:avLst/>
            </a:prstGeom>
            <a:solidFill>
              <a:srgbClr val="92D050"/>
            </a:solidFill>
            <a:ln w="127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itchFamily="34" charset="0"/>
                <a:buNone/>
                <a:tabLst/>
              </a:pPr>
              <a:r>
                <a:rPr kumimoji="0" lang="zh-CN" altLang="en-US" sz="1800" b="0" i="0" u="none" strike="noStrike" cap="none" normalizeH="0" baseline="0" dirty="0">
                  <a:ln>
                    <a:noFill/>
                  </a:ln>
                  <a:solidFill>
                    <a:schemeClr val="tx1"/>
                  </a:solidFill>
                  <a:effectLst/>
                  <a:latin typeface="Arial" pitchFamily="34" charset="0"/>
                  <a:ea typeface="宋体" pitchFamily="2" charset="-122"/>
                </a:rPr>
                <a:t>         </a:t>
              </a:r>
            </a:p>
          </p:txBody>
        </p:sp>
        <p:pic>
          <p:nvPicPr>
            <p:cNvPr id="26" name="图片 25">
              <a:extLst>
                <a:ext uri="{FF2B5EF4-FFF2-40B4-BE49-F238E27FC236}">
                  <a16:creationId xmlns:a16="http://schemas.microsoft.com/office/drawing/2014/main" id="{6AA6CE55-D7F6-EF46-B323-11B958C03D76}"/>
                </a:ext>
              </a:extLst>
            </p:cNvPr>
            <p:cNvPicPr>
              <a:picLocks noChangeAspect="1"/>
            </p:cNvPicPr>
            <p:nvPr/>
          </p:nvPicPr>
          <p:blipFill>
            <a:blip r:embed="rId3"/>
            <a:stretch>
              <a:fillRect/>
            </a:stretch>
          </p:blipFill>
          <p:spPr>
            <a:xfrm>
              <a:off x="1979820" y="2217730"/>
              <a:ext cx="2110213" cy="2214036"/>
            </a:xfrm>
            <a:prstGeom prst="rect">
              <a:avLst/>
            </a:prstGeom>
          </p:spPr>
        </p:pic>
        <p:pic>
          <p:nvPicPr>
            <p:cNvPr id="28" name="图片 27">
              <a:extLst>
                <a:ext uri="{FF2B5EF4-FFF2-40B4-BE49-F238E27FC236}">
                  <a16:creationId xmlns:a16="http://schemas.microsoft.com/office/drawing/2014/main" id="{16E14090-843E-1847-8177-BB25629A8DFA}"/>
                </a:ext>
              </a:extLst>
            </p:cNvPr>
            <p:cNvPicPr>
              <a:picLocks noChangeAspect="1"/>
            </p:cNvPicPr>
            <p:nvPr/>
          </p:nvPicPr>
          <p:blipFill>
            <a:blip r:embed="rId4"/>
            <a:stretch>
              <a:fillRect/>
            </a:stretch>
          </p:blipFill>
          <p:spPr>
            <a:xfrm>
              <a:off x="5652075" y="2204915"/>
              <a:ext cx="2103203" cy="2211623"/>
            </a:xfrm>
            <a:prstGeom prst="rect">
              <a:avLst/>
            </a:prstGeom>
          </p:spPr>
        </p:pic>
      </p:grpSp>
      <p:sp>
        <p:nvSpPr>
          <p:cNvPr id="30" name="矩形 29">
            <a:extLst>
              <a:ext uri="{FF2B5EF4-FFF2-40B4-BE49-F238E27FC236}">
                <a16:creationId xmlns:a16="http://schemas.microsoft.com/office/drawing/2014/main" id="{18605849-6BB4-5245-9BE1-BCAF20967710}"/>
              </a:ext>
            </a:extLst>
          </p:cNvPr>
          <p:cNvSpPr/>
          <p:nvPr/>
        </p:nvSpPr>
        <p:spPr bwMode="auto">
          <a:xfrm>
            <a:off x="683728" y="4439312"/>
            <a:ext cx="1152082" cy="360025"/>
          </a:xfrm>
          <a:prstGeom prst="rect">
            <a:avLst/>
          </a:prstGeom>
          <a:solidFill>
            <a:srgbClr val="DDDEDC"/>
          </a:solidFill>
          <a:ln w="2857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 typeface="Arial" pitchFamily="34" charset="0"/>
              <a:buNone/>
              <a:tabLst/>
            </a:pPr>
            <a:r>
              <a:rPr kumimoji="0" lang="zh-CN" altLang="en-US" sz="1800" b="0" i="0" u="none" strike="noStrike" cap="none" normalizeH="0" baseline="0" dirty="0">
                <a:ln>
                  <a:noFill/>
                </a:ln>
                <a:solidFill>
                  <a:schemeClr val="tx1"/>
                </a:solidFill>
                <a:effectLst/>
                <a:latin typeface="Kaiti SC" panose="02010600040101010101" pitchFamily="2" charset="-122"/>
                <a:ea typeface="Kaiti SC" panose="02010600040101010101" pitchFamily="2" charset="-122"/>
              </a:rPr>
              <a:t>方案</a:t>
            </a:r>
          </a:p>
        </p:txBody>
      </p:sp>
    </p:spTree>
    <p:extLst>
      <p:ext uri="{BB962C8B-B14F-4D97-AF65-F5344CB8AC3E}">
        <p14:creationId xmlns:p14="http://schemas.microsoft.com/office/powerpoint/2010/main" val="3758947662"/>
      </p:ext>
    </p:extLst>
  </p:cSld>
  <p:clrMapOvr>
    <a:masterClrMapping/>
  </p:clrMapOvr>
  <p:transition spd="slow" advTm="100"/>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52" name="Text Box 3"/>
          <p:cNvSpPr txBox="1">
            <a:spLocks noChangeArrowheads="1"/>
          </p:cNvSpPr>
          <p:nvPr/>
        </p:nvSpPr>
        <p:spPr bwMode="auto">
          <a:xfrm>
            <a:off x="3375025" y="1941513"/>
            <a:ext cx="184150" cy="365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ko-KR" altLang="en-US">
              <a:latin typeface="Times New Roman" panose="02020603050405020304" pitchFamily="18" charset="0"/>
              <a:ea typeface="Gulim" panose="020B0600000101010101" pitchFamily="34" charset="-127"/>
            </a:endParaRPr>
          </a:p>
        </p:txBody>
      </p:sp>
      <p:grpSp>
        <p:nvGrpSpPr>
          <p:cNvPr id="18" name="组合 17">
            <a:extLst>
              <a:ext uri="{FF2B5EF4-FFF2-40B4-BE49-F238E27FC236}">
                <a16:creationId xmlns:a16="http://schemas.microsoft.com/office/drawing/2014/main" id="{799E81CE-1C11-3E49-BD59-30D32FED7A1F}"/>
              </a:ext>
            </a:extLst>
          </p:cNvPr>
          <p:cNvGrpSpPr/>
          <p:nvPr/>
        </p:nvGrpSpPr>
        <p:grpSpPr>
          <a:xfrm>
            <a:off x="179694" y="188775"/>
            <a:ext cx="5976416" cy="396877"/>
            <a:chOff x="179694" y="79918"/>
            <a:chExt cx="5976416" cy="396877"/>
          </a:xfrm>
        </p:grpSpPr>
        <p:sp>
          <p:nvSpPr>
            <p:cNvPr id="19" name="五边形 18">
              <a:extLst>
                <a:ext uri="{FF2B5EF4-FFF2-40B4-BE49-F238E27FC236}">
                  <a16:creationId xmlns:a16="http://schemas.microsoft.com/office/drawing/2014/main" id="{BA912FA8-92AB-904B-BA06-7EC1A41E5316}"/>
                </a:ext>
              </a:extLst>
            </p:cNvPr>
            <p:cNvSpPr/>
            <p:nvPr/>
          </p:nvSpPr>
          <p:spPr bwMode="auto">
            <a:xfrm>
              <a:off x="179694" y="79918"/>
              <a:ext cx="3096215" cy="396875"/>
            </a:xfrm>
            <a:prstGeom prst="homePlate">
              <a:avLst/>
            </a:prstGeom>
            <a:solidFill>
              <a:srgbClr val="00B0F0">
                <a:alpha val="30000"/>
              </a:srgb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r>
                <a:rPr lang="en-US" altLang="zh-CN" b="1" dirty="0">
                  <a:solidFill>
                    <a:schemeClr val="bg1"/>
                  </a:solidFill>
                  <a:latin typeface="Yuppy SC" panose="020F0603040207020204" pitchFamily="34" charset="-122"/>
                  <a:ea typeface="Yuppy SC" panose="020F0603040207020204" pitchFamily="34" charset="-122"/>
                  <a:cs typeface="Yuppy SC" panose="020F0603040207020204" pitchFamily="34" charset="-122"/>
                </a:rPr>
                <a:t>1.</a:t>
              </a:r>
              <a:r>
                <a:rPr lang="zh-CN" altLang="en-US" b="1" dirty="0">
                  <a:solidFill>
                    <a:schemeClr val="bg1"/>
                  </a:solidFill>
                  <a:latin typeface="Yuppy SC" panose="020F0603040207020204" pitchFamily="34" charset="-122"/>
                  <a:ea typeface="Yuppy SC" panose="020F0603040207020204" pitchFamily="34" charset="-122"/>
                  <a:cs typeface="Yuppy SC" panose="020F0603040207020204" pitchFamily="34" charset="-122"/>
                </a:rPr>
                <a:t>多媒体资源实时关联</a:t>
              </a:r>
            </a:p>
          </p:txBody>
        </p:sp>
        <p:sp>
          <p:nvSpPr>
            <p:cNvPr id="20" name="燕尾形 19">
              <a:extLst>
                <a:ext uri="{FF2B5EF4-FFF2-40B4-BE49-F238E27FC236}">
                  <a16:creationId xmlns:a16="http://schemas.microsoft.com/office/drawing/2014/main" id="{72DCF53D-6ABB-E54E-9681-E8605E1164F6}"/>
                </a:ext>
              </a:extLst>
            </p:cNvPr>
            <p:cNvSpPr/>
            <p:nvPr/>
          </p:nvSpPr>
          <p:spPr bwMode="auto">
            <a:xfrm>
              <a:off x="3203904" y="79919"/>
              <a:ext cx="2952206" cy="396876"/>
            </a:xfrm>
            <a:prstGeom prst="chevron">
              <a:avLst/>
            </a:prstGeom>
            <a:solidFill>
              <a:srgbClr val="92D050"/>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r>
                <a:rPr lang="en-US" altLang="zh-CN" b="1" dirty="0">
                  <a:solidFill>
                    <a:schemeClr val="bg1"/>
                  </a:solidFill>
                  <a:latin typeface="Yuppy SC" panose="020F0603040207020204" pitchFamily="34" charset="-122"/>
                  <a:ea typeface="Yuppy SC" panose="020F0603040207020204" pitchFamily="34" charset="-122"/>
                  <a:cs typeface="Yuppy SC" panose="020F0603040207020204" pitchFamily="34" charset="-122"/>
                </a:rPr>
                <a:t>2.</a:t>
              </a:r>
              <a:r>
                <a:rPr lang="zh-CN" altLang="en-US" b="1" dirty="0">
                  <a:solidFill>
                    <a:schemeClr val="bg1"/>
                  </a:solidFill>
                  <a:latin typeface="Yuppy SC" panose="020F0603040207020204" pitchFamily="34" charset="-122"/>
                  <a:ea typeface="Yuppy SC" panose="020F0603040207020204" pitchFamily="34" charset="-122"/>
                  <a:cs typeface="Yuppy SC" panose="020F0603040207020204" pitchFamily="34" charset="-122"/>
                </a:rPr>
                <a:t>多媒体资源图谱构建</a:t>
              </a:r>
            </a:p>
            <a:p>
              <a:pPr marL="0" marR="0" indent="0" algn="l" defTabSz="914400" rtl="0" eaLnBrk="0" fontAlgn="base" latinLnBrk="0" hangingPunct="0">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dirty="0">
                <a:ln>
                  <a:noFill/>
                </a:ln>
                <a:solidFill>
                  <a:schemeClr val="bg1"/>
                </a:solidFill>
                <a:effectLst/>
                <a:latin typeface="Arial" pitchFamily="34" charset="0"/>
                <a:ea typeface="宋体" pitchFamily="2" charset="-122"/>
              </a:endParaRPr>
            </a:p>
          </p:txBody>
        </p:sp>
      </p:grpSp>
      <p:sp>
        <p:nvSpPr>
          <p:cNvPr id="27" name="矩形 26">
            <a:extLst>
              <a:ext uri="{FF2B5EF4-FFF2-40B4-BE49-F238E27FC236}">
                <a16:creationId xmlns:a16="http://schemas.microsoft.com/office/drawing/2014/main" id="{F33F9FCA-B889-1E4E-AFFE-42EDD49791CA}"/>
              </a:ext>
            </a:extLst>
          </p:cNvPr>
          <p:cNvSpPr/>
          <p:nvPr/>
        </p:nvSpPr>
        <p:spPr bwMode="auto">
          <a:xfrm>
            <a:off x="683728" y="1412860"/>
            <a:ext cx="1152082" cy="360025"/>
          </a:xfrm>
          <a:prstGeom prst="rect">
            <a:avLst/>
          </a:prstGeom>
          <a:solidFill>
            <a:srgbClr val="DDDEDC"/>
          </a:solidFill>
          <a:ln w="2857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 typeface="Arial" pitchFamily="34" charset="0"/>
              <a:buNone/>
              <a:tabLst/>
            </a:pPr>
            <a:r>
              <a:rPr lang="zh-CN" altLang="en-US" dirty="0">
                <a:latin typeface="Kaiti SC" panose="02010600040101010101" pitchFamily="2" charset="-122"/>
                <a:ea typeface="Kaiti SC" panose="02010600040101010101" pitchFamily="2" charset="-122"/>
              </a:rPr>
              <a:t>方案</a:t>
            </a:r>
            <a:endParaRPr kumimoji="0" lang="zh-CN" altLang="en-US" sz="1800" b="0" i="0" u="none" strike="noStrike" cap="none" normalizeH="0" baseline="0" dirty="0">
              <a:ln>
                <a:noFill/>
              </a:ln>
              <a:solidFill>
                <a:schemeClr val="tx1"/>
              </a:solidFill>
              <a:effectLst/>
              <a:latin typeface="Kaiti SC" panose="02010600040101010101" pitchFamily="2" charset="-122"/>
              <a:ea typeface="Kaiti SC" panose="02010600040101010101" pitchFamily="2" charset="-122"/>
            </a:endParaRPr>
          </a:p>
        </p:txBody>
      </p:sp>
      <p:sp>
        <p:nvSpPr>
          <p:cNvPr id="29" name="内容占位符 2">
            <a:extLst>
              <a:ext uri="{FF2B5EF4-FFF2-40B4-BE49-F238E27FC236}">
                <a16:creationId xmlns:a16="http://schemas.microsoft.com/office/drawing/2014/main" id="{0604A27A-CA47-234D-A007-641010B6D348}"/>
              </a:ext>
            </a:extLst>
          </p:cNvPr>
          <p:cNvSpPr txBox="1">
            <a:spLocks noChangeArrowheads="1"/>
          </p:cNvSpPr>
          <p:nvPr/>
        </p:nvSpPr>
        <p:spPr bwMode="auto">
          <a:xfrm>
            <a:off x="590695" y="1788232"/>
            <a:ext cx="8229600" cy="17847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0" indent="0" algn="ctr" defTabSz="0" rtl="0" eaLnBrk="0" fontAlgn="base" hangingPunct="0">
              <a:spcBef>
                <a:spcPct val="20000"/>
              </a:spcBef>
              <a:spcAft>
                <a:spcPct val="0"/>
              </a:spcAft>
              <a:buNone/>
              <a:defRPr sz="3200">
                <a:solidFill>
                  <a:schemeClr val="tx1"/>
                </a:solidFill>
                <a:latin typeface="+mn-lt"/>
                <a:ea typeface="+mn-ea"/>
                <a:cs typeface="+mn-cs"/>
                <a:sym typeface="Arial" panose="020B0604020202020204" pitchFamily="34" charset="0"/>
              </a:defRPr>
            </a:lvl1pPr>
            <a:lvl2pPr marL="457200" indent="0" algn="ctr" defTabSz="0" rtl="0" eaLnBrk="0" fontAlgn="base" hangingPunct="0">
              <a:spcBef>
                <a:spcPct val="20000"/>
              </a:spcBef>
              <a:spcAft>
                <a:spcPct val="0"/>
              </a:spcAft>
              <a:buNone/>
              <a:defRPr sz="2800">
                <a:solidFill>
                  <a:schemeClr val="tx1"/>
                </a:solidFill>
                <a:latin typeface="+mn-lt"/>
                <a:ea typeface="+mn-ea"/>
                <a:sym typeface="Arial" panose="020B0604020202020204" pitchFamily="34" charset="0"/>
              </a:defRPr>
            </a:lvl2pPr>
            <a:lvl3pPr marL="914400" indent="0" algn="ctr" defTabSz="0" rtl="0" eaLnBrk="0" fontAlgn="base" hangingPunct="0">
              <a:spcBef>
                <a:spcPct val="20000"/>
              </a:spcBef>
              <a:spcAft>
                <a:spcPct val="0"/>
              </a:spcAft>
              <a:buNone/>
              <a:defRPr sz="2400">
                <a:solidFill>
                  <a:schemeClr val="tx1"/>
                </a:solidFill>
                <a:latin typeface="+mn-lt"/>
                <a:ea typeface="+mn-ea"/>
                <a:sym typeface="Arial" panose="020B0604020202020204" pitchFamily="34" charset="0"/>
              </a:defRPr>
            </a:lvl3pPr>
            <a:lvl4pPr marL="1371600" indent="0" algn="ctr" defTabSz="0" rtl="0" eaLnBrk="0" fontAlgn="base" hangingPunct="0">
              <a:spcBef>
                <a:spcPct val="20000"/>
              </a:spcBef>
              <a:spcAft>
                <a:spcPct val="0"/>
              </a:spcAft>
              <a:buNone/>
              <a:defRPr sz="2000">
                <a:solidFill>
                  <a:schemeClr val="tx1"/>
                </a:solidFill>
                <a:latin typeface="+mn-lt"/>
                <a:ea typeface="+mn-ea"/>
                <a:sym typeface="Arial" panose="020B0604020202020204" pitchFamily="34" charset="0"/>
              </a:defRPr>
            </a:lvl4pPr>
            <a:lvl5pPr marL="1828800" indent="0" algn="ctr" defTabSz="0" rtl="0" eaLnBrk="0" fontAlgn="base" hangingPunct="0">
              <a:spcBef>
                <a:spcPct val="20000"/>
              </a:spcBef>
              <a:spcAft>
                <a:spcPct val="0"/>
              </a:spcAft>
              <a:buNone/>
              <a:defRPr sz="2000">
                <a:solidFill>
                  <a:schemeClr val="tx1"/>
                </a:solidFill>
                <a:latin typeface="+mn-lt"/>
                <a:ea typeface="+mn-ea"/>
                <a:sym typeface="Arial" panose="020B0604020202020204" pitchFamily="34" charset="0"/>
              </a:defRPr>
            </a:lvl5pPr>
            <a:lvl6pPr marL="2286000" indent="0" algn="ctr" defTabSz="0" rtl="0" fontAlgn="base">
              <a:spcBef>
                <a:spcPct val="20000"/>
              </a:spcBef>
              <a:spcAft>
                <a:spcPct val="0"/>
              </a:spcAft>
              <a:buNone/>
              <a:defRPr sz="2000">
                <a:solidFill>
                  <a:schemeClr val="tx1"/>
                </a:solidFill>
                <a:latin typeface="+mn-lt"/>
                <a:ea typeface="+mn-ea"/>
                <a:sym typeface="Arial" pitchFamily="34" charset="0"/>
              </a:defRPr>
            </a:lvl6pPr>
            <a:lvl7pPr marL="2743200" indent="0" algn="ctr" defTabSz="0" rtl="0" fontAlgn="base">
              <a:spcBef>
                <a:spcPct val="20000"/>
              </a:spcBef>
              <a:spcAft>
                <a:spcPct val="0"/>
              </a:spcAft>
              <a:buNone/>
              <a:defRPr sz="2000">
                <a:solidFill>
                  <a:schemeClr val="tx1"/>
                </a:solidFill>
                <a:latin typeface="+mn-lt"/>
                <a:ea typeface="+mn-ea"/>
                <a:sym typeface="Arial" pitchFamily="34" charset="0"/>
              </a:defRPr>
            </a:lvl7pPr>
            <a:lvl8pPr marL="3200400" indent="0" algn="ctr" defTabSz="0" rtl="0" fontAlgn="base">
              <a:spcBef>
                <a:spcPct val="20000"/>
              </a:spcBef>
              <a:spcAft>
                <a:spcPct val="0"/>
              </a:spcAft>
              <a:buNone/>
              <a:defRPr sz="2000">
                <a:solidFill>
                  <a:schemeClr val="tx1"/>
                </a:solidFill>
                <a:latin typeface="+mn-lt"/>
                <a:ea typeface="+mn-ea"/>
                <a:sym typeface="Arial" pitchFamily="34" charset="0"/>
              </a:defRPr>
            </a:lvl8pPr>
            <a:lvl9pPr marL="3657600" indent="0" algn="ctr" defTabSz="0" rtl="0" fontAlgn="base">
              <a:spcBef>
                <a:spcPct val="20000"/>
              </a:spcBef>
              <a:spcAft>
                <a:spcPct val="0"/>
              </a:spcAft>
              <a:buNone/>
              <a:defRPr sz="2000">
                <a:solidFill>
                  <a:schemeClr val="tx1"/>
                </a:solidFill>
                <a:latin typeface="+mn-lt"/>
                <a:ea typeface="+mn-ea"/>
                <a:sym typeface="Arial" pitchFamily="34" charset="0"/>
              </a:defRPr>
            </a:lvl9pPr>
          </a:lstStyle>
          <a:p>
            <a:pPr marL="342900" indent="-342900" algn="l" eaLnBrk="1" hangingPunct="1">
              <a:lnSpc>
                <a:spcPct val="120000"/>
              </a:lnSpc>
              <a:buClr>
                <a:srgbClr val="0065B0"/>
              </a:buClr>
              <a:buFont typeface="Wingdings" panose="05000000000000000000" pitchFamily="2" charset="2"/>
              <a:buChar char="l"/>
            </a:pPr>
            <a:r>
              <a:rPr lang="zh-CN" altLang="en-US" sz="1600" b="1" kern="0" dirty="0">
                <a:latin typeface="微软雅黑" panose="020B0503020204020204" pitchFamily="34" charset="-122"/>
                <a:ea typeface="微软雅黑" panose="020B0503020204020204" pitchFamily="34" charset="-122"/>
                <a:sym typeface="宋体" panose="02010600030101010101" pitchFamily="2" charset="-122"/>
              </a:rPr>
              <a:t>图规约</a:t>
            </a:r>
            <a:r>
              <a:rPr lang="en-US" altLang="zh-CN" sz="1600" b="1" kern="0" dirty="0">
                <a:latin typeface="微软雅黑" panose="020B0503020204020204" pitchFamily="34" charset="-122"/>
                <a:ea typeface="微软雅黑" panose="020B0503020204020204" pitchFamily="34" charset="-122"/>
                <a:sym typeface="宋体" panose="02010600030101010101" pitchFamily="2" charset="-122"/>
              </a:rPr>
              <a:t>/</a:t>
            </a:r>
            <a:r>
              <a:rPr lang="zh-CN" altLang="en-US" sz="1600" b="1" kern="0" dirty="0">
                <a:latin typeface="微软雅黑" panose="020B0503020204020204" pitchFamily="34" charset="-122"/>
                <a:ea typeface="微软雅黑" panose="020B0503020204020204" pitchFamily="34" charset="-122"/>
                <a:sym typeface="宋体" panose="02010600030101010101" pitchFamily="2" charset="-122"/>
              </a:rPr>
              <a:t>规约规则</a:t>
            </a:r>
            <a:r>
              <a:rPr lang="zh-CN" altLang="en-US" sz="1600" kern="0" dirty="0">
                <a:latin typeface="微软雅黑" panose="020B0503020204020204" pitchFamily="34" charset="-122"/>
                <a:ea typeface="微软雅黑" panose="020B0503020204020204" pitchFamily="34" charset="-122"/>
                <a:sym typeface="宋体" panose="02010600030101010101" pitchFamily="2" charset="-122"/>
              </a:rPr>
              <a:t>：</a:t>
            </a:r>
            <a:r>
              <a:rPr lang="zh-CN" altLang="en-US" sz="1600" b="1" kern="0" dirty="0">
                <a:solidFill>
                  <a:srgbClr val="FF0000"/>
                </a:solidFill>
                <a:latin typeface="微软雅黑" panose="020B0503020204020204" pitchFamily="34" charset="-122"/>
                <a:ea typeface="微软雅黑" panose="020B0503020204020204" pitchFamily="34" charset="-122"/>
                <a:sym typeface="宋体" panose="02010600030101010101" pitchFamily="2" charset="-122"/>
              </a:rPr>
              <a:t>规约相同</a:t>
            </a:r>
            <a:r>
              <a:rPr lang="en-US" altLang="zh-CN" sz="1600" b="1" kern="0" dirty="0">
                <a:solidFill>
                  <a:srgbClr val="FF0000"/>
                </a:solidFill>
                <a:latin typeface="微软雅黑" panose="020B0503020204020204" pitchFamily="34" charset="-122"/>
                <a:ea typeface="微软雅黑" panose="020B0503020204020204" pitchFamily="34" charset="-122"/>
                <a:sym typeface="宋体" panose="02010600030101010101" pitchFamily="2" charset="-122"/>
              </a:rPr>
              <a:t>ID</a:t>
            </a:r>
            <a:r>
              <a:rPr lang="zh-CN" altLang="en-US" sz="1600" b="1" kern="0" dirty="0">
                <a:solidFill>
                  <a:srgbClr val="FF0000"/>
                </a:solidFill>
                <a:latin typeface="微软雅黑" panose="020B0503020204020204" pitchFamily="34" charset="-122"/>
                <a:ea typeface="微软雅黑" panose="020B0503020204020204" pitchFamily="34" charset="-122"/>
                <a:sym typeface="宋体" panose="02010600030101010101" pitchFamily="2" charset="-122"/>
              </a:rPr>
              <a:t>的节点</a:t>
            </a:r>
            <a:endParaRPr lang="en-US" altLang="zh-CN" sz="1600" b="1" kern="0" dirty="0">
              <a:solidFill>
                <a:srgbClr val="FF0000"/>
              </a:solidFill>
              <a:latin typeface="微软雅黑" panose="020B0503020204020204" pitchFamily="34" charset="-122"/>
              <a:ea typeface="微软雅黑" panose="020B0503020204020204" pitchFamily="34" charset="-122"/>
              <a:sym typeface="宋体" panose="02010600030101010101" pitchFamily="2" charset="-122"/>
            </a:endParaRPr>
          </a:p>
          <a:p>
            <a:pPr marL="800100" lvl="1" indent="-342900" algn="l" eaLnBrk="1" hangingPunct="1">
              <a:lnSpc>
                <a:spcPct val="120000"/>
              </a:lnSpc>
              <a:buClr>
                <a:srgbClr val="0065B0"/>
              </a:buClr>
              <a:buFont typeface="Wingdings" pitchFamily="2" charset="2"/>
              <a:buChar char="Ø"/>
            </a:pPr>
            <a:r>
              <a:rPr lang="zh-CN" altLang="en-US" sz="1400" b="1" kern="0" dirty="0">
                <a:latin typeface="微软雅黑" panose="020B0503020204020204" pitchFamily="34" charset="-122"/>
                <a:ea typeface="微软雅黑" panose="020B0503020204020204" pitchFamily="34" charset="-122"/>
                <a:sym typeface="宋体" panose="02010600030101010101" pitchFamily="2" charset="-122"/>
              </a:rPr>
              <a:t>规则 </a:t>
            </a:r>
            <a:r>
              <a:rPr lang="en-US" altLang="zh-CN" sz="1400" b="1" kern="0" dirty="0">
                <a:latin typeface="微软雅黑" panose="020B0503020204020204" pitchFamily="34" charset="-122"/>
                <a:ea typeface="微软雅黑" panose="020B0503020204020204" pitchFamily="34" charset="-122"/>
                <a:sym typeface="宋体" panose="02010600030101010101" pitchFamily="2" charset="-122"/>
              </a:rPr>
              <a:t>1</a:t>
            </a:r>
            <a:r>
              <a:rPr lang="en-US" altLang="zh-CN" sz="1400" kern="0" dirty="0">
                <a:latin typeface="微软雅黑" panose="020B0503020204020204" pitchFamily="34" charset="-122"/>
                <a:ea typeface="微软雅黑" panose="020B0503020204020204" pitchFamily="34" charset="-122"/>
                <a:sym typeface="宋体" panose="02010600030101010101" pitchFamily="2" charset="-122"/>
              </a:rPr>
              <a:t>:</a:t>
            </a:r>
            <a:r>
              <a:rPr lang="zh-CN" altLang="en-US" sz="1400" kern="0" dirty="0">
                <a:latin typeface="微软雅黑" panose="020B0503020204020204" pitchFamily="34" charset="-122"/>
                <a:ea typeface="微软雅黑" panose="020B0503020204020204" pitchFamily="34" charset="-122"/>
                <a:sym typeface="宋体" panose="02010600030101010101" pitchFamily="2" charset="-122"/>
              </a:rPr>
              <a:t>两个节点，具有</a:t>
            </a:r>
            <a:r>
              <a:rPr lang="zh-CN" altLang="en-US" sz="1400" kern="0" dirty="0">
                <a:solidFill>
                  <a:srgbClr val="FF0000"/>
                </a:solidFill>
                <a:latin typeface="微软雅黑" panose="020B0503020204020204" pitchFamily="34" charset="-122"/>
                <a:ea typeface="微软雅黑" panose="020B0503020204020204" pitchFamily="34" charset="-122"/>
                <a:sym typeface="宋体" panose="02010600030101010101" pitchFamily="2" charset="-122"/>
              </a:rPr>
              <a:t>相同的 </a:t>
            </a:r>
            <a:r>
              <a:rPr lang="en-US" altLang="zh-CN" sz="1400" kern="0" dirty="0">
                <a:solidFill>
                  <a:srgbClr val="FF0000"/>
                </a:solidFill>
                <a:latin typeface="微软雅黑" panose="020B0503020204020204" pitchFamily="34" charset="-122"/>
                <a:ea typeface="微软雅黑" panose="020B0503020204020204" pitchFamily="34" charset="-122"/>
                <a:sym typeface="宋体" panose="02010600030101010101" pitchFamily="2" charset="-122"/>
              </a:rPr>
              <a:t>ID </a:t>
            </a:r>
            <a:r>
              <a:rPr lang="zh-CN" altLang="en-US" sz="1400" kern="0" dirty="0">
                <a:solidFill>
                  <a:srgbClr val="FF0000"/>
                </a:solidFill>
                <a:latin typeface="微软雅黑" panose="020B0503020204020204" pitchFamily="34" charset="-122"/>
                <a:ea typeface="微软雅黑" panose="020B0503020204020204" pitchFamily="34" charset="-122"/>
                <a:sym typeface="宋体" panose="02010600030101010101" pitchFamily="2" charset="-122"/>
              </a:rPr>
              <a:t>和属性</a:t>
            </a:r>
            <a:r>
              <a:rPr lang="zh-CN" altLang="en-US" sz="1400" kern="0" dirty="0">
                <a:latin typeface="微软雅黑" panose="020B0503020204020204" pitchFamily="34" charset="-122"/>
                <a:ea typeface="微软雅黑" panose="020B0503020204020204" pitchFamily="34" charset="-122"/>
                <a:sym typeface="宋体" panose="02010600030101010101" pitchFamily="2" charset="-122"/>
              </a:rPr>
              <a:t>时，将二者合一，原节点 </a:t>
            </a:r>
            <a:r>
              <a:rPr lang="en-US" altLang="zh-CN" sz="1400" kern="0" dirty="0">
                <a:latin typeface="微软雅黑" panose="020B0503020204020204" pitchFamily="34" charset="-122"/>
                <a:ea typeface="微软雅黑" panose="020B0503020204020204" pitchFamily="34" charset="-122"/>
                <a:sym typeface="宋体" panose="02010600030101010101" pitchFamily="2" charset="-122"/>
              </a:rPr>
              <a:t>ID</a:t>
            </a:r>
            <a:r>
              <a:rPr lang="zh-CN" altLang="en-US" sz="1400" kern="0" dirty="0">
                <a:latin typeface="微软雅黑" panose="020B0503020204020204" pitchFamily="34" charset="-122"/>
                <a:ea typeface="微软雅黑" panose="020B0503020204020204" pitchFamily="34" charset="-122"/>
                <a:sym typeface="宋体" panose="02010600030101010101" pitchFamily="2" charset="-122"/>
              </a:rPr>
              <a:t>、属性及属性值</a:t>
            </a:r>
            <a:r>
              <a:rPr lang="zh-CN" altLang="en-US" sz="1400" kern="0" dirty="0">
                <a:solidFill>
                  <a:srgbClr val="FF0000"/>
                </a:solidFill>
                <a:latin typeface="微软雅黑" panose="020B0503020204020204" pitchFamily="34" charset="-122"/>
                <a:ea typeface="微软雅黑" panose="020B0503020204020204" pitchFamily="34" charset="-122"/>
                <a:sym typeface="宋体" panose="02010600030101010101" pitchFamily="2" charset="-122"/>
              </a:rPr>
              <a:t>不变</a:t>
            </a:r>
            <a:r>
              <a:rPr lang="en-US" altLang="zh-CN" sz="1400" kern="0" dirty="0">
                <a:latin typeface="微软雅黑" panose="020B0503020204020204" pitchFamily="34" charset="-122"/>
                <a:ea typeface="微软雅黑" panose="020B0503020204020204" pitchFamily="34" charset="-122"/>
                <a:sym typeface="宋体" panose="02010600030101010101" pitchFamily="2" charset="-122"/>
              </a:rPr>
              <a:t>;</a:t>
            </a:r>
          </a:p>
          <a:p>
            <a:pPr marL="800100" lvl="1" indent="-342900" algn="l" eaLnBrk="1" hangingPunct="1">
              <a:lnSpc>
                <a:spcPct val="120000"/>
              </a:lnSpc>
              <a:buClr>
                <a:srgbClr val="0065B0"/>
              </a:buClr>
              <a:buFont typeface="Wingdings" pitchFamily="2" charset="2"/>
              <a:buChar char="Ø"/>
            </a:pPr>
            <a:r>
              <a:rPr lang="zh-CN" altLang="en-US" sz="1400" b="1" kern="0" dirty="0">
                <a:latin typeface="微软雅黑" panose="020B0503020204020204" pitchFamily="34" charset="-122"/>
                <a:ea typeface="微软雅黑" panose="020B0503020204020204" pitchFamily="34" charset="-122"/>
                <a:sym typeface="宋体" panose="02010600030101010101" pitchFamily="2" charset="-122"/>
              </a:rPr>
              <a:t>规则 </a:t>
            </a:r>
            <a:r>
              <a:rPr lang="en-US" altLang="zh-CN" sz="1400" b="1" kern="0" dirty="0">
                <a:latin typeface="微软雅黑" panose="020B0503020204020204" pitchFamily="34" charset="-122"/>
                <a:ea typeface="微软雅黑" panose="020B0503020204020204" pitchFamily="34" charset="-122"/>
                <a:sym typeface="宋体" panose="02010600030101010101" pitchFamily="2" charset="-122"/>
              </a:rPr>
              <a:t>2</a:t>
            </a:r>
            <a:r>
              <a:rPr lang="en-US" altLang="zh-CN" sz="1400" kern="0" dirty="0">
                <a:latin typeface="微软雅黑" panose="020B0503020204020204" pitchFamily="34" charset="-122"/>
                <a:ea typeface="微软雅黑" panose="020B0503020204020204" pitchFamily="34" charset="-122"/>
                <a:sym typeface="宋体" panose="02010600030101010101" pitchFamily="2" charset="-122"/>
              </a:rPr>
              <a:t>:</a:t>
            </a:r>
            <a:r>
              <a:rPr lang="zh-CN" altLang="en-US" sz="1400" kern="0" dirty="0">
                <a:latin typeface="微软雅黑" panose="020B0503020204020204" pitchFamily="34" charset="-122"/>
                <a:ea typeface="微软雅黑" panose="020B0503020204020204" pitchFamily="34" charset="-122"/>
                <a:sym typeface="宋体" panose="02010600030101010101" pitchFamily="2" charset="-122"/>
              </a:rPr>
              <a:t>两个节点，具有相同的 </a:t>
            </a:r>
            <a:r>
              <a:rPr lang="en-US" altLang="zh-CN" sz="1400" kern="0" dirty="0">
                <a:latin typeface="微软雅黑" panose="020B0503020204020204" pitchFamily="34" charset="-122"/>
                <a:ea typeface="微软雅黑" panose="020B0503020204020204" pitchFamily="34" charset="-122"/>
                <a:sym typeface="宋体" panose="02010600030101010101" pitchFamily="2" charset="-122"/>
              </a:rPr>
              <a:t>ID</a:t>
            </a:r>
            <a:r>
              <a:rPr lang="zh-CN" altLang="en-US" sz="1400" kern="0" dirty="0">
                <a:latin typeface="微软雅黑" panose="020B0503020204020204" pitchFamily="34" charset="-122"/>
                <a:ea typeface="微软雅黑" panose="020B0503020204020204" pitchFamily="34" charset="-122"/>
                <a:sym typeface="宋体" panose="02010600030101010101" pitchFamily="2" charset="-122"/>
              </a:rPr>
              <a:t>，但是节点的</a:t>
            </a:r>
            <a:r>
              <a:rPr lang="zh-CN" altLang="en-US" sz="1400" kern="0" dirty="0">
                <a:solidFill>
                  <a:srgbClr val="FF0000"/>
                </a:solidFill>
                <a:latin typeface="微软雅黑" panose="020B0503020204020204" pitchFamily="34" charset="-122"/>
                <a:ea typeface="微软雅黑" panose="020B0503020204020204" pitchFamily="34" charset="-122"/>
                <a:sym typeface="宋体" panose="02010600030101010101" pitchFamily="2" charset="-122"/>
              </a:rPr>
              <a:t>属性不同或不完全相同</a:t>
            </a:r>
            <a:r>
              <a:rPr lang="zh-CN" altLang="en-US" sz="1400" kern="0" dirty="0">
                <a:latin typeface="微软雅黑" panose="020B0503020204020204" pitchFamily="34" charset="-122"/>
                <a:ea typeface="微软雅黑" panose="020B0503020204020204" pitchFamily="34" charset="-122"/>
                <a:sym typeface="宋体" panose="02010600030101010101" pitchFamily="2" charset="-122"/>
              </a:rPr>
              <a:t>时， 将二者合一，节点 </a:t>
            </a:r>
            <a:r>
              <a:rPr lang="en-US" altLang="zh-CN" sz="1400" kern="0" dirty="0">
                <a:latin typeface="微软雅黑" panose="020B0503020204020204" pitchFamily="34" charset="-122"/>
                <a:ea typeface="微软雅黑" panose="020B0503020204020204" pitchFamily="34" charset="-122"/>
                <a:sym typeface="宋体" panose="02010600030101010101" pitchFamily="2" charset="-122"/>
              </a:rPr>
              <a:t>ID </a:t>
            </a:r>
            <a:r>
              <a:rPr lang="zh-CN" altLang="en-US" sz="1400" kern="0" dirty="0">
                <a:latin typeface="微软雅黑" panose="020B0503020204020204" pitchFamily="34" charset="-122"/>
                <a:ea typeface="微软雅黑" panose="020B0503020204020204" pitchFamily="34" charset="-122"/>
                <a:sym typeface="宋体" panose="02010600030101010101" pitchFamily="2" charset="-122"/>
              </a:rPr>
              <a:t>不变。其中，属性值相同的，直接将属性及其值赋给合并 后的节点，属性值不同的，保留</a:t>
            </a:r>
            <a:r>
              <a:rPr lang="zh-CN" altLang="en-US" sz="1400" kern="0" dirty="0">
                <a:solidFill>
                  <a:srgbClr val="FF0000"/>
                </a:solidFill>
                <a:latin typeface="微软雅黑" panose="020B0503020204020204" pitchFamily="34" charset="-122"/>
                <a:ea typeface="微软雅黑" panose="020B0503020204020204" pitchFamily="34" charset="-122"/>
                <a:sym typeface="宋体" panose="02010600030101010101" pitchFamily="2" charset="-122"/>
              </a:rPr>
              <a:t>最新</a:t>
            </a:r>
            <a:r>
              <a:rPr lang="zh-CN" altLang="en-US" sz="1400" kern="0" dirty="0">
                <a:latin typeface="微软雅黑" panose="020B0503020204020204" pitchFamily="34" charset="-122"/>
                <a:ea typeface="微软雅黑" panose="020B0503020204020204" pitchFamily="34" charset="-122"/>
                <a:sym typeface="宋体" panose="02010600030101010101" pitchFamily="2" charset="-122"/>
              </a:rPr>
              <a:t>的属性值</a:t>
            </a:r>
            <a:r>
              <a:rPr lang="en-US" altLang="zh-CN" sz="1400" kern="0" dirty="0">
                <a:latin typeface="微软雅黑" panose="020B0503020204020204" pitchFamily="34" charset="-122"/>
                <a:ea typeface="微软雅黑" panose="020B0503020204020204" pitchFamily="34" charset="-122"/>
                <a:sym typeface="宋体" panose="02010600030101010101" pitchFamily="2" charset="-122"/>
              </a:rPr>
              <a:t>(</a:t>
            </a:r>
            <a:r>
              <a:rPr lang="zh-CN" altLang="en-US" sz="1400" kern="0" dirty="0">
                <a:latin typeface="微软雅黑" panose="020B0503020204020204" pitchFamily="34" charset="-122"/>
                <a:ea typeface="微软雅黑" panose="020B0503020204020204" pitchFamily="34" charset="-122"/>
                <a:sym typeface="宋体" panose="02010600030101010101" pitchFamily="2" charset="-122"/>
              </a:rPr>
              <a:t>根据 </a:t>
            </a:r>
            <a:r>
              <a:rPr lang="en-US" altLang="zh-CN" sz="1400" kern="0" dirty="0">
                <a:latin typeface="微软雅黑" panose="020B0503020204020204" pitchFamily="34" charset="-122"/>
                <a:ea typeface="微软雅黑" panose="020B0503020204020204" pitchFamily="34" charset="-122"/>
                <a:sym typeface="宋体" panose="02010600030101010101" pitchFamily="2" charset="-122"/>
              </a:rPr>
              <a:t>time </a:t>
            </a:r>
            <a:r>
              <a:rPr lang="zh-CN" altLang="en-US" sz="1400" kern="0" dirty="0">
                <a:latin typeface="微软雅黑" panose="020B0503020204020204" pitchFamily="34" charset="-122"/>
                <a:ea typeface="微软雅黑" panose="020B0503020204020204" pitchFamily="34" charset="-122"/>
                <a:sym typeface="宋体" panose="02010600030101010101" pitchFamily="2" charset="-122"/>
              </a:rPr>
              <a:t>属性判定哪个值更新</a:t>
            </a:r>
            <a:r>
              <a:rPr lang="en-US" altLang="zh-CN" sz="1400" kern="0" dirty="0">
                <a:latin typeface="微软雅黑" panose="020B0503020204020204" pitchFamily="34" charset="-122"/>
                <a:ea typeface="微软雅黑" panose="020B0503020204020204" pitchFamily="34" charset="-122"/>
                <a:sym typeface="宋体" panose="02010600030101010101" pitchFamily="2" charset="-122"/>
              </a:rPr>
              <a:t>) </a:t>
            </a:r>
            <a:r>
              <a:rPr lang="zh-CN" altLang="en-US" sz="1400" kern="0" dirty="0">
                <a:latin typeface="微软雅黑" panose="020B0503020204020204" pitchFamily="34" charset="-122"/>
                <a:ea typeface="微软雅黑" panose="020B0503020204020204" pitchFamily="34" charset="-122"/>
                <a:sym typeface="宋体" panose="02010600030101010101" pitchFamily="2" charset="-122"/>
              </a:rPr>
              <a:t>赋给合并后的节点</a:t>
            </a:r>
            <a:r>
              <a:rPr lang="en-US" altLang="zh-CN" sz="1400" kern="0" dirty="0">
                <a:latin typeface="微软雅黑" panose="020B0503020204020204" pitchFamily="34" charset="-122"/>
                <a:ea typeface="微软雅黑" panose="020B0503020204020204" pitchFamily="34" charset="-122"/>
                <a:sym typeface="宋体" panose="02010600030101010101" pitchFamily="2" charset="-122"/>
              </a:rPr>
              <a:t>;</a:t>
            </a:r>
          </a:p>
          <a:p>
            <a:pPr marL="800100" lvl="1" indent="-342900" algn="l" eaLnBrk="1" hangingPunct="1">
              <a:lnSpc>
                <a:spcPct val="120000"/>
              </a:lnSpc>
              <a:buClr>
                <a:srgbClr val="0065B0"/>
              </a:buClr>
              <a:buFont typeface="Wingdings" pitchFamily="2" charset="2"/>
              <a:buChar char="Ø"/>
            </a:pPr>
            <a:r>
              <a:rPr lang="zh-CN" altLang="en-US" sz="1400" b="1" kern="0" dirty="0">
                <a:latin typeface="微软雅黑" panose="020B0503020204020204" pitchFamily="34" charset="-122"/>
                <a:ea typeface="微软雅黑" panose="020B0503020204020204" pitchFamily="34" charset="-122"/>
                <a:sym typeface="宋体" panose="02010600030101010101" pitchFamily="2" charset="-122"/>
              </a:rPr>
              <a:t>规则 </a:t>
            </a:r>
            <a:r>
              <a:rPr lang="en-US" altLang="zh-CN" sz="1400" b="1" kern="0" dirty="0">
                <a:latin typeface="微软雅黑" panose="020B0503020204020204" pitchFamily="34" charset="-122"/>
                <a:ea typeface="微软雅黑" panose="020B0503020204020204" pitchFamily="34" charset="-122"/>
                <a:sym typeface="宋体" panose="02010600030101010101" pitchFamily="2" charset="-122"/>
              </a:rPr>
              <a:t>3</a:t>
            </a:r>
            <a:r>
              <a:rPr lang="en-US" altLang="zh-CN" sz="1400" kern="0" dirty="0">
                <a:latin typeface="微软雅黑" panose="020B0503020204020204" pitchFamily="34" charset="-122"/>
                <a:ea typeface="微软雅黑" panose="020B0503020204020204" pitchFamily="34" charset="-122"/>
                <a:sym typeface="宋体" panose="02010600030101010101" pitchFamily="2" charset="-122"/>
              </a:rPr>
              <a:t>:</a:t>
            </a:r>
            <a:r>
              <a:rPr lang="zh-CN" altLang="en-US" sz="1400" kern="0" dirty="0">
                <a:latin typeface="微软雅黑" panose="020B0503020204020204" pitchFamily="34" charset="-122"/>
                <a:ea typeface="微软雅黑" panose="020B0503020204020204" pitchFamily="34" charset="-122"/>
                <a:sym typeface="宋体" panose="02010600030101010101" pitchFamily="2" charset="-122"/>
              </a:rPr>
              <a:t>两个节点合并时，节点的边也需要合并。两个顶点的所有连边关系 转移到合并后节点上时，边的连接方向和属性保持不变。合并具有相同</a:t>
            </a:r>
            <a:r>
              <a:rPr lang="en-US" altLang="zh-CN" sz="1400" kern="0" dirty="0">
                <a:latin typeface="微软雅黑" panose="020B0503020204020204" pitchFamily="34" charset="-122"/>
                <a:ea typeface="微软雅黑" panose="020B0503020204020204" pitchFamily="34" charset="-122"/>
                <a:sym typeface="宋体" panose="02010600030101010101" pitchFamily="2" charset="-122"/>
              </a:rPr>
              <a:t>ID</a:t>
            </a:r>
            <a:r>
              <a:rPr lang="zh-CN" altLang="en-US" sz="1400" kern="0" dirty="0">
                <a:latin typeface="微软雅黑" panose="020B0503020204020204" pitchFamily="34" charset="-122"/>
                <a:ea typeface="微软雅黑" panose="020B0503020204020204" pitchFamily="34" charset="-122"/>
                <a:sym typeface="宋体" panose="02010600030101010101" pitchFamily="2" charset="-122"/>
              </a:rPr>
              <a:t>和属性的节点，合并具有</a:t>
            </a:r>
            <a:r>
              <a:rPr lang="zh-CN" altLang="en-US" sz="1400" kern="0" dirty="0">
                <a:solidFill>
                  <a:srgbClr val="FF0000"/>
                </a:solidFill>
                <a:latin typeface="微软雅黑" panose="020B0503020204020204" pitchFamily="34" charset="-122"/>
                <a:ea typeface="微软雅黑" panose="020B0503020204020204" pitchFamily="34" charset="-122"/>
                <a:sym typeface="宋体" panose="02010600030101010101" pitchFamily="2" charset="-122"/>
              </a:rPr>
              <a:t>相同属性的和两端节点的边</a:t>
            </a:r>
            <a:endParaRPr lang="en-US" altLang="zh-CN" sz="1400" kern="0" dirty="0">
              <a:solidFill>
                <a:srgbClr val="FF0000"/>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10" name="矩形 9">
            <a:extLst>
              <a:ext uri="{FF2B5EF4-FFF2-40B4-BE49-F238E27FC236}">
                <a16:creationId xmlns:a16="http://schemas.microsoft.com/office/drawing/2014/main" id="{54FB2E35-0880-7942-A657-BAB23F4C4175}"/>
              </a:ext>
            </a:extLst>
          </p:cNvPr>
          <p:cNvSpPr/>
          <p:nvPr/>
        </p:nvSpPr>
        <p:spPr bwMode="auto">
          <a:xfrm>
            <a:off x="3424668" y="739165"/>
            <a:ext cx="2443421" cy="360025"/>
          </a:xfrm>
          <a:prstGeom prst="rect">
            <a:avLst/>
          </a:prstGeom>
          <a:solidFill>
            <a:srgbClr val="92D050">
              <a:alpha val="75000"/>
            </a:srgb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 typeface="Arial" pitchFamily="34" charset="0"/>
              <a:buNone/>
              <a:tabLst/>
            </a:pPr>
            <a:r>
              <a:rPr lang="zh-CN" altLang="en-US" dirty="0">
                <a:latin typeface="Kaiti SC" panose="02010600040101010101" pitchFamily="2" charset="-122"/>
                <a:ea typeface="Kaiti SC" panose="02010600040101010101" pitchFamily="2" charset="-122"/>
              </a:rPr>
              <a:t>图规约</a:t>
            </a:r>
            <a:endParaRPr kumimoji="0" lang="zh-CN" altLang="en-US" sz="1800" b="0" i="0" u="none" strike="noStrike" cap="none" normalizeH="0" baseline="0" dirty="0">
              <a:ln>
                <a:noFill/>
              </a:ln>
              <a:effectLst/>
              <a:latin typeface="Kaiti SC" panose="02010600040101010101" pitchFamily="2" charset="-122"/>
              <a:ea typeface="Kaiti SC" panose="02010600040101010101" pitchFamily="2" charset="-122"/>
            </a:endParaRPr>
          </a:p>
        </p:txBody>
      </p:sp>
      <p:sp>
        <p:nvSpPr>
          <p:cNvPr id="11" name="燕尾形 10">
            <a:extLst>
              <a:ext uri="{FF2B5EF4-FFF2-40B4-BE49-F238E27FC236}">
                <a16:creationId xmlns:a16="http://schemas.microsoft.com/office/drawing/2014/main" id="{B65240F2-1C76-CD4A-8706-0AFA0B466CFE}"/>
              </a:ext>
            </a:extLst>
          </p:cNvPr>
          <p:cNvSpPr/>
          <p:nvPr/>
        </p:nvSpPr>
        <p:spPr bwMode="auto">
          <a:xfrm>
            <a:off x="6084105" y="188776"/>
            <a:ext cx="2952206" cy="396876"/>
          </a:xfrm>
          <a:prstGeom prst="chevron">
            <a:avLst/>
          </a:prstGeom>
          <a:solidFill>
            <a:srgbClr val="FFC000">
              <a:alpha val="30000"/>
            </a:srgb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r>
              <a:rPr lang="en-US" altLang="zh-CN" b="1" dirty="0">
                <a:solidFill>
                  <a:schemeClr val="bg1"/>
                </a:solidFill>
                <a:latin typeface="Yuppy SC" panose="020F0603040207020204" pitchFamily="34" charset="-122"/>
                <a:ea typeface="Yuppy SC" panose="020F0603040207020204" pitchFamily="34" charset="-122"/>
                <a:cs typeface="Yuppy SC" panose="020F0603040207020204" pitchFamily="34" charset="-122"/>
              </a:rPr>
              <a:t>3.</a:t>
            </a:r>
            <a:r>
              <a:rPr lang="zh-CN" altLang="en-US" b="1" dirty="0">
                <a:solidFill>
                  <a:schemeClr val="bg1"/>
                </a:solidFill>
                <a:latin typeface="Yuppy SC" panose="020F0603040207020204" pitchFamily="34" charset="-122"/>
                <a:ea typeface="Yuppy SC" panose="020F0603040207020204" pitchFamily="34" charset="-122"/>
                <a:cs typeface="Yuppy SC" panose="020F0603040207020204" pitchFamily="34" charset="-122"/>
              </a:rPr>
              <a:t>资源入口页面发现</a:t>
            </a:r>
          </a:p>
          <a:p>
            <a:pPr marL="0" marR="0" indent="0" algn="l" defTabSz="914400" rtl="0" eaLnBrk="0" fontAlgn="base" latinLnBrk="0" hangingPunct="0">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dirty="0">
              <a:ln>
                <a:noFill/>
              </a:ln>
              <a:solidFill>
                <a:schemeClr val="bg1"/>
              </a:solidFill>
              <a:effectLst/>
              <a:latin typeface="Arial" pitchFamily="34" charset="0"/>
              <a:ea typeface="宋体" pitchFamily="2" charset="-122"/>
            </a:endParaRPr>
          </a:p>
        </p:txBody>
      </p:sp>
      <p:pic>
        <p:nvPicPr>
          <p:cNvPr id="2" name="图片 1">
            <a:extLst>
              <a:ext uri="{FF2B5EF4-FFF2-40B4-BE49-F238E27FC236}">
                <a16:creationId xmlns:a16="http://schemas.microsoft.com/office/drawing/2014/main" id="{816EB52A-E8FF-AF49-AA57-936F86A3526F}"/>
              </a:ext>
            </a:extLst>
          </p:cNvPr>
          <p:cNvPicPr>
            <a:picLocks noChangeAspect="1"/>
          </p:cNvPicPr>
          <p:nvPr/>
        </p:nvPicPr>
        <p:blipFill>
          <a:blip r:embed="rId3"/>
          <a:stretch>
            <a:fillRect/>
          </a:stretch>
        </p:blipFill>
        <p:spPr>
          <a:xfrm>
            <a:off x="5148040" y="3930765"/>
            <a:ext cx="3233481" cy="2845075"/>
          </a:xfrm>
          <a:prstGeom prst="rect">
            <a:avLst/>
          </a:prstGeom>
        </p:spPr>
      </p:pic>
    </p:spTree>
    <p:extLst>
      <p:ext uri="{BB962C8B-B14F-4D97-AF65-F5344CB8AC3E}">
        <p14:creationId xmlns:p14="http://schemas.microsoft.com/office/powerpoint/2010/main" val="822439564"/>
      </p:ext>
    </p:extLst>
  </p:cSld>
  <p:clrMapOvr>
    <a:masterClrMapping/>
  </p:clrMapOvr>
  <p:transition spd="slow" advTm="100"/>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52" name="Text Box 3"/>
          <p:cNvSpPr txBox="1">
            <a:spLocks noChangeArrowheads="1"/>
          </p:cNvSpPr>
          <p:nvPr/>
        </p:nvSpPr>
        <p:spPr bwMode="auto">
          <a:xfrm>
            <a:off x="3375025" y="1941513"/>
            <a:ext cx="184150" cy="365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ko-KR" altLang="en-US">
              <a:latin typeface="Times New Roman" panose="02020603050405020304" pitchFamily="18" charset="0"/>
              <a:ea typeface="Gulim" panose="020B0600000101010101" pitchFamily="34" charset="-127"/>
            </a:endParaRPr>
          </a:p>
        </p:txBody>
      </p:sp>
      <p:grpSp>
        <p:nvGrpSpPr>
          <p:cNvPr id="18" name="组合 17">
            <a:extLst>
              <a:ext uri="{FF2B5EF4-FFF2-40B4-BE49-F238E27FC236}">
                <a16:creationId xmlns:a16="http://schemas.microsoft.com/office/drawing/2014/main" id="{799E81CE-1C11-3E49-BD59-30D32FED7A1F}"/>
              </a:ext>
            </a:extLst>
          </p:cNvPr>
          <p:cNvGrpSpPr/>
          <p:nvPr/>
        </p:nvGrpSpPr>
        <p:grpSpPr>
          <a:xfrm>
            <a:off x="179694" y="188775"/>
            <a:ext cx="5976416" cy="396877"/>
            <a:chOff x="179694" y="79918"/>
            <a:chExt cx="5976416" cy="396877"/>
          </a:xfrm>
        </p:grpSpPr>
        <p:sp>
          <p:nvSpPr>
            <p:cNvPr id="19" name="五边形 18">
              <a:extLst>
                <a:ext uri="{FF2B5EF4-FFF2-40B4-BE49-F238E27FC236}">
                  <a16:creationId xmlns:a16="http://schemas.microsoft.com/office/drawing/2014/main" id="{BA912FA8-92AB-904B-BA06-7EC1A41E5316}"/>
                </a:ext>
              </a:extLst>
            </p:cNvPr>
            <p:cNvSpPr/>
            <p:nvPr/>
          </p:nvSpPr>
          <p:spPr bwMode="auto">
            <a:xfrm>
              <a:off x="179694" y="79918"/>
              <a:ext cx="3096215" cy="396875"/>
            </a:xfrm>
            <a:prstGeom prst="homePlate">
              <a:avLst/>
            </a:prstGeom>
            <a:solidFill>
              <a:srgbClr val="00B0F0">
                <a:alpha val="30000"/>
              </a:srgb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r>
                <a:rPr lang="en-US" altLang="zh-CN" b="1" dirty="0">
                  <a:solidFill>
                    <a:schemeClr val="bg1"/>
                  </a:solidFill>
                  <a:latin typeface="Yuppy SC" panose="020F0603040207020204" pitchFamily="34" charset="-122"/>
                  <a:ea typeface="Yuppy SC" panose="020F0603040207020204" pitchFamily="34" charset="-122"/>
                  <a:cs typeface="Yuppy SC" panose="020F0603040207020204" pitchFamily="34" charset="-122"/>
                </a:rPr>
                <a:t>1.</a:t>
              </a:r>
              <a:r>
                <a:rPr lang="zh-CN" altLang="en-US" b="1" dirty="0">
                  <a:solidFill>
                    <a:schemeClr val="bg1"/>
                  </a:solidFill>
                  <a:latin typeface="Yuppy SC" panose="020F0603040207020204" pitchFamily="34" charset="-122"/>
                  <a:ea typeface="Yuppy SC" panose="020F0603040207020204" pitchFamily="34" charset="-122"/>
                  <a:cs typeface="Yuppy SC" panose="020F0603040207020204" pitchFamily="34" charset="-122"/>
                </a:rPr>
                <a:t>多媒体资源实时关联</a:t>
              </a:r>
            </a:p>
          </p:txBody>
        </p:sp>
        <p:sp>
          <p:nvSpPr>
            <p:cNvPr id="20" name="燕尾形 19">
              <a:extLst>
                <a:ext uri="{FF2B5EF4-FFF2-40B4-BE49-F238E27FC236}">
                  <a16:creationId xmlns:a16="http://schemas.microsoft.com/office/drawing/2014/main" id="{72DCF53D-6ABB-E54E-9681-E8605E1164F6}"/>
                </a:ext>
              </a:extLst>
            </p:cNvPr>
            <p:cNvSpPr/>
            <p:nvPr/>
          </p:nvSpPr>
          <p:spPr bwMode="auto">
            <a:xfrm>
              <a:off x="3203904" y="79919"/>
              <a:ext cx="2952206" cy="396876"/>
            </a:xfrm>
            <a:prstGeom prst="chevron">
              <a:avLst/>
            </a:prstGeom>
            <a:solidFill>
              <a:srgbClr val="92D050"/>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r>
                <a:rPr lang="en-US" altLang="zh-CN" b="1" dirty="0">
                  <a:solidFill>
                    <a:schemeClr val="bg1"/>
                  </a:solidFill>
                  <a:latin typeface="Yuppy SC" panose="020F0603040207020204" pitchFamily="34" charset="-122"/>
                  <a:ea typeface="Yuppy SC" panose="020F0603040207020204" pitchFamily="34" charset="-122"/>
                  <a:cs typeface="Yuppy SC" panose="020F0603040207020204" pitchFamily="34" charset="-122"/>
                </a:rPr>
                <a:t>2.</a:t>
              </a:r>
              <a:r>
                <a:rPr lang="zh-CN" altLang="en-US" b="1" dirty="0">
                  <a:solidFill>
                    <a:schemeClr val="bg1"/>
                  </a:solidFill>
                  <a:latin typeface="Yuppy SC" panose="020F0603040207020204" pitchFamily="34" charset="-122"/>
                  <a:ea typeface="Yuppy SC" panose="020F0603040207020204" pitchFamily="34" charset="-122"/>
                  <a:cs typeface="Yuppy SC" panose="020F0603040207020204" pitchFamily="34" charset="-122"/>
                </a:rPr>
                <a:t>多媒体资源图谱构建</a:t>
              </a:r>
            </a:p>
            <a:p>
              <a:pPr marL="0" marR="0" indent="0" algn="l" defTabSz="914400" rtl="0" eaLnBrk="0" fontAlgn="base" latinLnBrk="0" hangingPunct="0">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dirty="0">
                <a:ln>
                  <a:noFill/>
                </a:ln>
                <a:solidFill>
                  <a:schemeClr val="bg1"/>
                </a:solidFill>
                <a:effectLst/>
                <a:latin typeface="Arial" pitchFamily="34" charset="0"/>
                <a:ea typeface="宋体" pitchFamily="2" charset="-122"/>
              </a:endParaRPr>
            </a:p>
          </p:txBody>
        </p:sp>
      </p:grpSp>
      <p:graphicFrame>
        <p:nvGraphicFramePr>
          <p:cNvPr id="23" name="表格 22">
            <a:extLst>
              <a:ext uri="{FF2B5EF4-FFF2-40B4-BE49-F238E27FC236}">
                <a16:creationId xmlns:a16="http://schemas.microsoft.com/office/drawing/2014/main" id="{2763F53E-9FB4-974C-97A6-2782D232CA19}"/>
              </a:ext>
            </a:extLst>
          </p:cNvPr>
          <p:cNvGraphicFramePr>
            <a:graphicFrameLocks noGrp="1"/>
          </p:cNvGraphicFramePr>
          <p:nvPr>
            <p:extLst>
              <p:ext uri="{D42A27DB-BD31-4B8C-83A1-F6EECF244321}">
                <p14:modId xmlns:p14="http://schemas.microsoft.com/office/powerpoint/2010/main" val="487222189"/>
              </p:ext>
            </p:extLst>
          </p:nvPr>
        </p:nvGraphicFramePr>
        <p:xfrm>
          <a:off x="827739" y="3662499"/>
          <a:ext cx="7056492" cy="1341120"/>
        </p:xfrm>
        <a:graphic>
          <a:graphicData uri="http://schemas.openxmlformats.org/drawingml/2006/table">
            <a:tbl>
              <a:tblPr firstRow="1" bandRow="1">
                <a:tableStyleId>{5C22544A-7EE6-4342-B048-85BDC9FD1C3A}</a:tableStyleId>
              </a:tblPr>
              <a:tblGrid>
                <a:gridCol w="1764123">
                  <a:extLst>
                    <a:ext uri="{9D8B030D-6E8A-4147-A177-3AD203B41FA5}">
                      <a16:colId xmlns:a16="http://schemas.microsoft.com/office/drawing/2014/main" val="3099745906"/>
                    </a:ext>
                  </a:extLst>
                </a:gridCol>
                <a:gridCol w="1764123">
                  <a:extLst>
                    <a:ext uri="{9D8B030D-6E8A-4147-A177-3AD203B41FA5}">
                      <a16:colId xmlns:a16="http://schemas.microsoft.com/office/drawing/2014/main" val="4096475125"/>
                    </a:ext>
                  </a:extLst>
                </a:gridCol>
                <a:gridCol w="1764123">
                  <a:extLst>
                    <a:ext uri="{9D8B030D-6E8A-4147-A177-3AD203B41FA5}">
                      <a16:colId xmlns:a16="http://schemas.microsoft.com/office/drawing/2014/main" val="1403271881"/>
                    </a:ext>
                  </a:extLst>
                </a:gridCol>
                <a:gridCol w="1764123">
                  <a:extLst>
                    <a:ext uri="{9D8B030D-6E8A-4147-A177-3AD203B41FA5}">
                      <a16:colId xmlns:a16="http://schemas.microsoft.com/office/drawing/2014/main" val="2728149761"/>
                    </a:ext>
                  </a:extLst>
                </a:gridCol>
              </a:tblGrid>
              <a:tr h="245274">
                <a:tc>
                  <a:txBody>
                    <a:bodyPr/>
                    <a:lstStyle/>
                    <a:p>
                      <a:pPr algn="ctr"/>
                      <a:endParaRPr lang="zh-CN" altLang="en-US" sz="1600" b="0" i="0" dirty="0">
                        <a:solidFill>
                          <a:schemeClr val="tx1"/>
                        </a:solidFill>
                        <a:latin typeface="Heiti SC Light" panose="02000000000000000000" pitchFamily="2" charset="-128"/>
                        <a:ea typeface="Heiti SC Light" panose="02000000000000000000" pitchFamily="2" charset="-128"/>
                      </a:endParaRP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EECF7"/>
                    </a:solidFill>
                  </a:tcPr>
                </a:tc>
                <a:tc>
                  <a:txBody>
                    <a:bodyPr/>
                    <a:lstStyle/>
                    <a:p>
                      <a:pPr algn="ctr"/>
                      <a:r>
                        <a:rPr lang="en-US" altLang="zh-CN" sz="1600" b="0" i="0" kern="0" dirty="0">
                          <a:solidFill>
                            <a:schemeClr val="tx1"/>
                          </a:solidFill>
                          <a:latin typeface="Heiti SC Light" panose="02000000000000000000" pitchFamily="2" charset="-128"/>
                          <a:ea typeface="Heiti SC Light" panose="02000000000000000000" pitchFamily="2" charset="-128"/>
                          <a:sym typeface="宋体" panose="02010600030101010101" pitchFamily="2" charset="-122"/>
                        </a:rPr>
                        <a:t>Alexa</a:t>
                      </a:r>
                      <a:r>
                        <a:rPr lang="zh-CN" altLang="en-US" sz="1600" b="0" i="0" kern="0" dirty="0">
                          <a:solidFill>
                            <a:schemeClr val="tx1"/>
                          </a:solidFill>
                          <a:latin typeface="Heiti SC Light" panose="02000000000000000000" pitchFamily="2" charset="-128"/>
                          <a:ea typeface="Heiti SC Light" panose="02000000000000000000" pitchFamily="2" charset="-128"/>
                          <a:sym typeface="宋体" panose="02010600030101010101" pitchFamily="2" charset="-122"/>
                        </a:rPr>
                        <a:t> </a:t>
                      </a:r>
                      <a:r>
                        <a:rPr lang="en-US" altLang="zh-CN" sz="1600" b="0" i="0" kern="0" dirty="0">
                          <a:solidFill>
                            <a:schemeClr val="tx1"/>
                          </a:solidFill>
                          <a:latin typeface="Heiti SC Light" panose="02000000000000000000" pitchFamily="2" charset="-128"/>
                          <a:ea typeface="Heiti SC Light" panose="02000000000000000000" pitchFamily="2" charset="-128"/>
                          <a:sym typeface="宋体" panose="02010600030101010101" pitchFamily="2" charset="-122"/>
                        </a:rPr>
                        <a:t>top1000</a:t>
                      </a:r>
                      <a:endParaRPr lang="zh-CN" altLang="en-US" sz="1600" b="0" i="0" dirty="0">
                        <a:solidFill>
                          <a:schemeClr val="tx1"/>
                        </a:solidFill>
                        <a:latin typeface="Heiti SC Light" panose="02000000000000000000" pitchFamily="2" charset="-128"/>
                        <a:ea typeface="Heiti SC Light" panose="02000000000000000000" pitchFamily="2" charset="-128"/>
                      </a:endParaRP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EECF7"/>
                    </a:solidFill>
                  </a:tcPr>
                </a:tc>
                <a:tc>
                  <a:txBody>
                    <a:bodyPr/>
                    <a:lstStyle/>
                    <a:p>
                      <a:pPr algn="ctr"/>
                      <a:r>
                        <a:rPr lang="en-US" altLang="zh-CN" sz="1600" b="0" i="0" kern="0" dirty="0">
                          <a:solidFill>
                            <a:schemeClr val="tx1"/>
                          </a:solidFill>
                          <a:latin typeface="Heiti SC Light" panose="02000000000000000000" pitchFamily="2" charset="-128"/>
                          <a:ea typeface="Heiti SC Light" panose="02000000000000000000" pitchFamily="2" charset="-128"/>
                          <a:sym typeface="宋体" panose="02010600030101010101" pitchFamily="2" charset="-122"/>
                        </a:rPr>
                        <a:t>Video</a:t>
                      </a:r>
                      <a:r>
                        <a:rPr lang="zh-CN" altLang="en-US" sz="1600" b="0" i="0" kern="0" dirty="0">
                          <a:solidFill>
                            <a:schemeClr val="tx1"/>
                          </a:solidFill>
                          <a:latin typeface="Heiti SC Light" panose="02000000000000000000" pitchFamily="2" charset="-128"/>
                          <a:ea typeface="Heiti SC Light" panose="02000000000000000000" pitchFamily="2" charset="-128"/>
                          <a:sym typeface="宋体" panose="02010600030101010101" pitchFamily="2" charset="-122"/>
                        </a:rPr>
                        <a:t> </a:t>
                      </a:r>
                      <a:r>
                        <a:rPr lang="en-US" altLang="zh-CN" sz="1600" b="0" i="0" kern="0" dirty="0">
                          <a:solidFill>
                            <a:schemeClr val="tx1"/>
                          </a:solidFill>
                          <a:latin typeface="Heiti SC Light" panose="02000000000000000000" pitchFamily="2" charset="-128"/>
                          <a:ea typeface="Heiti SC Light" panose="02000000000000000000" pitchFamily="2" charset="-128"/>
                          <a:sym typeface="宋体" panose="02010600030101010101" pitchFamily="2" charset="-122"/>
                        </a:rPr>
                        <a:t>top1000</a:t>
                      </a:r>
                      <a:endParaRPr lang="zh-CN" altLang="en-US" sz="1600" b="0" i="0" dirty="0">
                        <a:solidFill>
                          <a:schemeClr val="tx1"/>
                        </a:solidFill>
                        <a:latin typeface="Heiti SC Light" panose="02000000000000000000" pitchFamily="2" charset="-128"/>
                        <a:ea typeface="Heiti SC Light" panose="02000000000000000000" pitchFamily="2" charset="-128"/>
                      </a:endParaRP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EEC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b="0" i="0" kern="0" dirty="0">
                          <a:solidFill>
                            <a:schemeClr val="tx1"/>
                          </a:solidFill>
                          <a:latin typeface="Heiti SC Light" panose="02000000000000000000" pitchFamily="2" charset="-128"/>
                          <a:ea typeface="Heiti SC Light" panose="02000000000000000000" pitchFamily="2" charset="-128"/>
                          <a:sym typeface="宋体" panose="02010600030101010101" pitchFamily="2" charset="-122"/>
                        </a:rPr>
                        <a:t>Video</a:t>
                      </a:r>
                      <a:r>
                        <a:rPr lang="zh-CN" altLang="en-US" sz="1600" b="0" i="0" kern="0" dirty="0">
                          <a:solidFill>
                            <a:schemeClr val="tx1"/>
                          </a:solidFill>
                          <a:latin typeface="Heiti SC Light" panose="02000000000000000000" pitchFamily="2" charset="-128"/>
                          <a:ea typeface="Heiti SC Light" panose="02000000000000000000" pitchFamily="2" charset="-128"/>
                          <a:sym typeface="宋体" panose="02010600030101010101" pitchFamily="2" charset="-122"/>
                        </a:rPr>
                        <a:t> </a:t>
                      </a:r>
                      <a:r>
                        <a:rPr lang="en-US" altLang="zh-CN" sz="1600" b="0" i="0" kern="0" dirty="0">
                          <a:solidFill>
                            <a:schemeClr val="tx1"/>
                          </a:solidFill>
                          <a:latin typeface="Heiti SC Light" panose="02000000000000000000" pitchFamily="2" charset="-128"/>
                          <a:ea typeface="Heiti SC Light" panose="02000000000000000000" pitchFamily="2" charset="-128"/>
                          <a:sym typeface="宋体" panose="02010600030101010101" pitchFamily="2" charset="-122"/>
                        </a:rPr>
                        <a:t>1000</a:t>
                      </a:r>
                      <a:endParaRPr lang="zh-CN" altLang="en-US" sz="1600" b="0" i="0" dirty="0">
                        <a:solidFill>
                          <a:schemeClr val="tx1"/>
                        </a:solidFill>
                        <a:latin typeface="Heiti SC Light" panose="02000000000000000000" pitchFamily="2" charset="-128"/>
                        <a:ea typeface="Heiti SC Light" panose="02000000000000000000" pitchFamily="2" charset="-128"/>
                      </a:endParaRP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EECF7"/>
                    </a:solidFill>
                  </a:tcPr>
                </a:tc>
                <a:extLst>
                  <a:ext uri="{0D108BD9-81ED-4DB2-BD59-A6C34878D82A}">
                    <a16:rowId xmlns:a16="http://schemas.microsoft.com/office/drawing/2014/main" val="1026977618"/>
                  </a:ext>
                </a:extLst>
              </a:tr>
              <a:tr h="24527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b="0" i="0" kern="0" dirty="0">
                          <a:solidFill>
                            <a:schemeClr val="tx1"/>
                          </a:solidFill>
                          <a:latin typeface="Heiti SC Light" panose="02000000000000000000" pitchFamily="2" charset="-128"/>
                          <a:ea typeface="Heiti SC Light" panose="02000000000000000000" pitchFamily="2" charset="-128"/>
                          <a:sym typeface="宋体" panose="02010600030101010101" pitchFamily="2" charset="-122"/>
                        </a:rPr>
                        <a:t>规约前节点数</a:t>
                      </a:r>
                      <a:endParaRPr lang="en-US" altLang="zh-CN" sz="1600" b="0" i="0" kern="0" dirty="0">
                        <a:solidFill>
                          <a:schemeClr val="tx1"/>
                        </a:solidFill>
                        <a:latin typeface="Heiti SC Light" panose="02000000000000000000" pitchFamily="2" charset="-128"/>
                        <a:ea typeface="Heiti SC Light" panose="02000000000000000000" pitchFamily="2" charset="-128"/>
                        <a:sym typeface="宋体" panose="02010600030101010101" pitchFamily="2" charset="-122"/>
                      </a:endParaRP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DEECF7"/>
                    </a:solidFill>
                  </a:tcPr>
                </a:tc>
                <a:tc>
                  <a:txBody>
                    <a:bodyPr/>
                    <a:lstStyle/>
                    <a:p>
                      <a:pPr algn="ctr" fontAlgn="ctr"/>
                      <a:r>
                        <a:rPr lang="en-US" altLang="zh-CN" sz="1600" b="0" i="0" kern="1200" dirty="0">
                          <a:solidFill>
                            <a:schemeClr val="tx1"/>
                          </a:solidFill>
                          <a:latin typeface="Heiti SC Light" panose="02000000000000000000" pitchFamily="2" charset="-128"/>
                          <a:ea typeface="Heiti SC Light" panose="02000000000000000000" pitchFamily="2" charset="-128"/>
                          <a:cs typeface="+mn-cs"/>
                        </a:rPr>
                        <a:t>109032</a:t>
                      </a:r>
                    </a:p>
                  </a:txBody>
                  <a:tcPr marL="9525" marR="9525" marT="9525" marB="0"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DEECF7"/>
                    </a:solidFill>
                  </a:tcPr>
                </a:tc>
                <a:tc>
                  <a:txBody>
                    <a:bodyPr/>
                    <a:lstStyle/>
                    <a:p>
                      <a:pPr algn="ctr" fontAlgn="ctr"/>
                      <a:r>
                        <a:rPr lang="en-US" altLang="zh-CN" sz="1600" b="0" i="0" kern="1200" dirty="0">
                          <a:solidFill>
                            <a:schemeClr val="tx1"/>
                          </a:solidFill>
                          <a:latin typeface="Heiti SC Light" panose="02000000000000000000" pitchFamily="2" charset="-128"/>
                          <a:ea typeface="Heiti SC Light" panose="02000000000000000000" pitchFamily="2" charset="-128"/>
                          <a:cs typeface="+mn-cs"/>
                        </a:rPr>
                        <a:t>60337</a:t>
                      </a:r>
                    </a:p>
                  </a:txBody>
                  <a:tcPr marL="9525" marR="9525" marT="9525" marB="0"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DEEC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b="0" i="0" dirty="0">
                          <a:solidFill>
                            <a:schemeClr val="tx1"/>
                          </a:solidFill>
                          <a:latin typeface="Heiti SC Light" panose="02000000000000000000" pitchFamily="2" charset="-128"/>
                          <a:ea typeface="Heiti SC Light" panose="02000000000000000000" pitchFamily="2" charset="-128"/>
                        </a:rPr>
                        <a:t>154322</a:t>
                      </a:r>
                      <a:endParaRPr lang="zh-CN" altLang="en-US" sz="1600" b="0" i="0" dirty="0">
                        <a:solidFill>
                          <a:schemeClr val="tx1"/>
                        </a:solidFill>
                        <a:latin typeface="Heiti SC Light" panose="02000000000000000000" pitchFamily="2" charset="-128"/>
                        <a:ea typeface="Heiti SC Light" panose="02000000000000000000" pitchFamily="2" charset="-128"/>
                      </a:endParaRP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DEECF7"/>
                    </a:solidFill>
                  </a:tcPr>
                </a:tc>
                <a:extLst>
                  <a:ext uri="{0D108BD9-81ED-4DB2-BD59-A6C34878D82A}">
                    <a16:rowId xmlns:a16="http://schemas.microsoft.com/office/drawing/2014/main" val="2681345355"/>
                  </a:ext>
                </a:extLst>
              </a:tr>
              <a:tr h="245274">
                <a:tc>
                  <a:txBody>
                    <a:bodyPr/>
                    <a:lstStyle/>
                    <a:p>
                      <a:pPr algn="ctr"/>
                      <a:r>
                        <a:rPr lang="zh-CN" altLang="en-US" sz="1600" b="0" i="0" dirty="0">
                          <a:solidFill>
                            <a:schemeClr val="tx1"/>
                          </a:solidFill>
                          <a:latin typeface="Heiti SC Light" panose="02000000000000000000" pitchFamily="2" charset="-128"/>
                          <a:ea typeface="Heiti SC Light" panose="02000000000000000000" pitchFamily="2" charset="-128"/>
                        </a:rPr>
                        <a:t>规约后节点数</a:t>
                      </a:r>
                    </a:p>
                  </a:txBody>
                  <a:tcP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EECF7"/>
                    </a:solidFill>
                  </a:tcPr>
                </a:tc>
                <a:tc>
                  <a:txBody>
                    <a:bodyPr/>
                    <a:lstStyle/>
                    <a:p>
                      <a:pPr algn="ctr"/>
                      <a:r>
                        <a:rPr lang="en-US" altLang="zh-CN" sz="1600" b="0" i="0" kern="1200" dirty="0">
                          <a:solidFill>
                            <a:schemeClr val="tx1"/>
                          </a:solidFill>
                          <a:latin typeface="Heiti SC Light" panose="02000000000000000000" pitchFamily="2" charset="-128"/>
                          <a:ea typeface="Heiti SC Light" panose="02000000000000000000" pitchFamily="2" charset="-128"/>
                          <a:cs typeface="+mn-cs"/>
                        </a:rPr>
                        <a:t>100822</a:t>
                      </a:r>
                      <a:endParaRPr lang="zh-CN" altLang="en-US" sz="1600" b="0" i="0" kern="1200" dirty="0">
                        <a:solidFill>
                          <a:schemeClr val="tx1"/>
                        </a:solidFill>
                        <a:latin typeface="Heiti SC Light" panose="02000000000000000000" pitchFamily="2" charset="-128"/>
                        <a:ea typeface="Heiti SC Light" panose="02000000000000000000" pitchFamily="2" charset="-128"/>
                        <a:cs typeface="+mn-cs"/>
                      </a:endParaRPr>
                    </a:p>
                  </a:txBody>
                  <a:tcP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EECF7"/>
                    </a:solidFill>
                  </a:tcPr>
                </a:tc>
                <a:tc>
                  <a:txBody>
                    <a:bodyPr/>
                    <a:lstStyle/>
                    <a:p>
                      <a:pPr algn="ctr"/>
                      <a:r>
                        <a:rPr lang="en-US" altLang="zh-CN" sz="1600" b="0" i="0" kern="1200" dirty="0">
                          <a:solidFill>
                            <a:schemeClr val="tx1"/>
                          </a:solidFill>
                          <a:latin typeface="Heiti SC Light" panose="02000000000000000000" pitchFamily="2" charset="-128"/>
                          <a:ea typeface="Heiti SC Light" panose="02000000000000000000" pitchFamily="2" charset="-128"/>
                          <a:cs typeface="+mn-cs"/>
                        </a:rPr>
                        <a:t>55560</a:t>
                      </a:r>
                      <a:endParaRPr lang="zh-CN" altLang="en-US" sz="1600" b="0" i="0" kern="1200" dirty="0">
                        <a:solidFill>
                          <a:schemeClr val="tx1"/>
                        </a:solidFill>
                        <a:latin typeface="Heiti SC Light" panose="02000000000000000000" pitchFamily="2" charset="-128"/>
                        <a:ea typeface="Heiti SC Light" panose="02000000000000000000" pitchFamily="2" charset="-128"/>
                        <a:cs typeface="+mn-cs"/>
                      </a:endParaRPr>
                    </a:p>
                  </a:txBody>
                  <a:tcP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EEC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b="0" i="0" kern="1200" dirty="0">
                          <a:solidFill>
                            <a:schemeClr val="tx1"/>
                          </a:solidFill>
                          <a:latin typeface="Heiti SC Light" panose="02000000000000000000" pitchFamily="2" charset="-128"/>
                          <a:ea typeface="Heiti SC Light" panose="02000000000000000000" pitchFamily="2" charset="-128"/>
                          <a:cs typeface="+mn-cs"/>
                        </a:rPr>
                        <a:t>133935</a:t>
                      </a:r>
                      <a:endParaRPr lang="zh-CN" altLang="en-US" sz="1600" b="0" i="0" kern="1200" dirty="0">
                        <a:solidFill>
                          <a:schemeClr val="tx1"/>
                        </a:solidFill>
                        <a:latin typeface="Heiti SC Light" panose="02000000000000000000" pitchFamily="2" charset="-128"/>
                        <a:ea typeface="Heiti SC Light" panose="02000000000000000000" pitchFamily="2" charset="-128"/>
                        <a:cs typeface="+mn-cs"/>
                      </a:endParaRPr>
                    </a:p>
                  </a:txBody>
                  <a:tcP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EECF7"/>
                    </a:solidFill>
                  </a:tcPr>
                </a:tc>
                <a:extLst>
                  <a:ext uri="{0D108BD9-81ED-4DB2-BD59-A6C34878D82A}">
                    <a16:rowId xmlns:a16="http://schemas.microsoft.com/office/drawing/2014/main" val="125200219"/>
                  </a:ext>
                </a:extLst>
              </a:tr>
              <a:tr h="245274">
                <a:tc>
                  <a:txBody>
                    <a:bodyPr/>
                    <a:lstStyle/>
                    <a:p>
                      <a:pPr algn="ctr"/>
                      <a:r>
                        <a:rPr lang="zh-CN" altLang="en-US" sz="1600" b="0" i="0" dirty="0">
                          <a:solidFill>
                            <a:schemeClr val="tx1"/>
                          </a:solidFill>
                          <a:latin typeface="Heiti SC Light" panose="02000000000000000000" pitchFamily="2" charset="-128"/>
                          <a:ea typeface="Heiti SC Light" panose="02000000000000000000" pitchFamily="2" charset="-128"/>
                        </a:rPr>
                        <a:t>规约比</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EEC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b="0" i="0" dirty="0">
                          <a:solidFill>
                            <a:schemeClr val="tx1"/>
                          </a:solidFill>
                          <a:latin typeface="Heiti SC Light" panose="02000000000000000000" pitchFamily="2" charset="-128"/>
                          <a:ea typeface="Heiti SC Light" panose="02000000000000000000" pitchFamily="2" charset="-128"/>
                        </a:rPr>
                        <a:t>1.21%</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EEC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b="0" i="0" dirty="0">
                          <a:solidFill>
                            <a:schemeClr val="tx1"/>
                          </a:solidFill>
                          <a:latin typeface="Heiti SC Light" panose="02000000000000000000" pitchFamily="2" charset="-128"/>
                          <a:ea typeface="Heiti SC Light" panose="02000000000000000000" pitchFamily="2" charset="-128"/>
                        </a:rPr>
                        <a:t>7.53%</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EEC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b="1" i="0" kern="1200" dirty="0">
                          <a:solidFill>
                            <a:srgbClr val="FF0000"/>
                          </a:solidFill>
                          <a:latin typeface="Heiti SC Light" panose="02000000000000000000" pitchFamily="2" charset="-128"/>
                          <a:ea typeface="Heiti SC Light" panose="02000000000000000000" pitchFamily="2" charset="-128"/>
                          <a:cs typeface="+mn-cs"/>
                        </a:rPr>
                        <a:t>13.21%</a:t>
                      </a:r>
                      <a:endParaRPr lang="zh-CN" altLang="en-US" sz="1600" b="1" i="0" kern="1200" dirty="0">
                        <a:solidFill>
                          <a:srgbClr val="FF0000"/>
                        </a:solidFill>
                        <a:latin typeface="Heiti SC Light" panose="02000000000000000000" pitchFamily="2" charset="-128"/>
                        <a:ea typeface="Heiti SC Light" panose="02000000000000000000" pitchFamily="2" charset="-128"/>
                        <a:cs typeface="+mn-cs"/>
                      </a:endParaRP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EECF7"/>
                    </a:solidFill>
                  </a:tcPr>
                </a:tc>
                <a:extLst>
                  <a:ext uri="{0D108BD9-81ED-4DB2-BD59-A6C34878D82A}">
                    <a16:rowId xmlns:a16="http://schemas.microsoft.com/office/drawing/2014/main" val="2162378206"/>
                  </a:ext>
                </a:extLst>
              </a:tr>
            </a:tbl>
          </a:graphicData>
        </a:graphic>
      </p:graphicFrame>
      <p:sp>
        <p:nvSpPr>
          <p:cNvPr id="10" name="矩形 9">
            <a:extLst>
              <a:ext uri="{FF2B5EF4-FFF2-40B4-BE49-F238E27FC236}">
                <a16:creationId xmlns:a16="http://schemas.microsoft.com/office/drawing/2014/main" id="{B461A22B-0AB0-3346-B36E-750F50414CCB}"/>
              </a:ext>
            </a:extLst>
          </p:cNvPr>
          <p:cNvSpPr/>
          <p:nvPr/>
        </p:nvSpPr>
        <p:spPr bwMode="auto">
          <a:xfrm>
            <a:off x="3424668" y="739165"/>
            <a:ext cx="2443421" cy="360025"/>
          </a:xfrm>
          <a:prstGeom prst="rect">
            <a:avLst/>
          </a:prstGeom>
          <a:solidFill>
            <a:srgbClr val="92D050">
              <a:alpha val="75000"/>
            </a:srgb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 typeface="Arial" pitchFamily="34" charset="0"/>
              <a:buNone/>
              <a:tabLst/>
            </a:pPr>
            <a:r>
              <a:rPr lang="zh-CN" altLang="en-US" dirty="0">
                <a:latin typeface="Kaiti SC" panose="02010600040101010101" pitchFamily="2" charset="-122"/>
                <a:ea typeface="Kaiti SC" panose="02010600040101010101" pitchFamily="2" charset="-122"/>
              </a:rPr>
              <a:t>图规约</a:t>
            </a:r>
            <a:endParaRPr kumimoji="0" lang="zh-CN" altLang="en-US" sz="1800" b="0" i="0" u="none" strike="noStrike" cap="none" normalizeH="0" baseline="0" dirty="0">
              <a:ln>
                <a:noFill/>
              </a:ln>
              <a:effectLst/>
              <a:latin typeface="Kaiti SC" panose="02010600040101010101" pitchFamily="2" charset="-122"/>
              <a:ea typeface="Kaiti SC" panose="02010600040101010101" pitchFamily="2" charset="-122"/>
            </a:endParaRPr>
          </a:p>
        </p:txBody>
      </p:sp>
      <p:sp>
        <p:nvSpPr>
          <p:cNvPr id="11" name="燕尾形 10">
            <a:extLst>
              <a:ext uri="{FF2B5EF4-FFF2-40B4-BE49-F238E27FC236}">
                <a16:creationId xmlns:a16="http://schemas.microsoft.com/office/drawing/2014/main" id="{E097FFEC-0897-7940-BDB5-9F24AB3016D5}"/>
              </a:ext>
            </a:extLst>
          </p:cNvPr>
          <p:cNvSpPr/>
          <p:nvPr/>
        </p:nvSpPr>
        <p:spPr bwMode="auto">
          <a:xfrm>
            <a:off x="6084105" y="188776"/>
            <a:ext cx="2952206" cy="396876"/>
          </a:xfrm>
          <a:prstGeom prst="chevron">
            <a:avLst/>
          </a:prstGeom>
          <a:solidFill>
            <a:srgbClr val="FFC000">
              <a:alpha val="30000"/>
            </a:srgb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r>
              <a:rPr lang="en-US" altLang="zh-CN" b="1" dirty="0">
                <a:solidFill>
                  <a:schemeClr val="bg1"/>
                </a:solidFill>
                <a:latin typeface="Yuppy SC" panose="020F0603040207020204" pitchFamily="34" charset="-122"/>
                <a:ea typeface="Yuppy SC" panose="020F0603040207020204" pitchFamily="34" charset="-122"/>
                <a:cs typeface="Yuppy SC" panose="020F0603040207020204" pitchFamily="34" charset="-122"/>
              </a:rPr>
              <a:t>3.</a:t>
            </a:r>
            <a:r>
              <a:rPr lang="zh-CN" altLang="en-US" b="1" dirty="0">
                <a:solidFill>
                  <a:schemeClr val="bg1"/>
                </a:solidFill>
                <a:latin typeface="Yuppy SC" panose="020F0603040207020204" pitchFamily="34" charset="-122"/>
                <a:ea typeface="Yuppy SC" panose="020F0603040207020204" pitchFamily="34" charset="-122"/>
                <a:cs typeface="Yuppy SC" panose="020F0603040207020204" pitchFamily="34" charset="-122"/>
              </a:rPr>
              <a:t>资源入口页面发现</a:t>
            </a:r>
          </a:p>
          <a:p>
            <a:pPr marL="0" marR="0" indent="0" algn="l" defTabSz="914400" rtl="0" eaLnBrk="0" fontAlgn="base" latinLnBrk="0" hangingPunct="0">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dirty="0">
              <a:ln>
                <a:noFill/>
              </a:ln>
              <a:solidFill>
                <a:schemeClr val="bg1"/>
              </a:solidFill>
              <a:effectLst/>
              <a:latin typeface="Arial" pitchFamily="34" charset="0"/>
              <a:ea typeface="宋体" pitchFamily="2" charset="-122"/>
            </a:endParaRPr>
          </a:p>
        </p:txBody>
      </p:sp>
      <p:sp>
        <p:nvSpPr>
          <p:cNvPr id="12" name="矩形 11">
            <a:extLst>
              <a:ext uri="{FF2B5EF4-FFF2-40B4-BE49-F238E27FC236}">
                <a16:creationId xmlns:a16="http://schemas.microsoft.com/office/drawing/2014/main" id="{1B57BAD5-33EC-224B-AB19-2FB95CB6C673}"/>
              </a:ext>
            </a:extLst>
          </p:cNvPr>
          <p:cNvSpPr/>
          <p:nvPr/>
        </p:nvSpPr>
        <p:spPr bwMode="auto">
          <a:xfrm>
            <a:off x="683728" y="1412860"/>
            <a:ext cx="1152082" cy="360025"/>
          </a:xfrm>
          <a:prstGeom prst="rect">
            <a:avLst/>
          </a:prstGeom>
          <a:solidFill>
            <a:srgbClr val="DDDEDC"/>
          </a:solidFill>
          <a:ln w="2857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 typeface="Arial" pitchFamily="34" charset="0"/>
              <a:buNone/>
              <a:tabLst/>
            </a:pPr>
            <a:r>
              <a:rPr kumimoji="0" lang="zh-CN" altLang="en-US" sz="1800" b="0" i="0" u="none" strike="noStrike" cap="none" normalizeH="0" baseline="0" dirty="0">
                <a:ln>
                  <a:noFill/>
                </a:ln>
                <a:solidFill>
                  <a:schemeClr val="tx1"/>
                </a:solidFill>
                <a:effectLst/>
                <a:latin typeface="Kaiti SC" panose="02010600040101010101" pitchFamily="2" charset="-122"/>
                <a:ea typeface="Kaiti SC" panose="02010600040101010101" pitchFamily="2" charset="-122"/>
              </a:rPr>
              <a:t>结果</a:t>
            </a:r>
          </a:p>
        </p:txBody>
      </p:sp>
      <p:sp>
        <p:nvSpPr>
          <p:cNvPr id="13" name="内容占位符 2">
            <a:extLst>
              <a:ext uri="{FF2B5EF4-FFF2-40B4-BE49-F238E27FC236}">
                <a16:creationId xmlns:a16="http://schemas.microsoft.com/office/drawing/2014/main" id="{93D32DE5-323A-434F-994F-5ABFB8CB9368}"/>
              </a:ext>
            </a:extLst>
          </p:cNvPr>
          <p:cNvSpPr txBox="1">
            <a:spLocks noChangeArrowheads="1"/>
          </p:cNvSpPr>
          <p:nvPr/>
        </p:nvSpPr>
        <p:spPr bwMode="auto">
          <a:xfrm>
            <a:off x="590695" y="2076252"/>
            <a:ext cx="8229600" cy="1072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0" indent="0" algn="ctr" defTabSz="0" rtl="0" eaLnBrk="0" fontAlgn="base" hangingPunct="0">
              <a:spcBef>
                <a:spcPct val="20000"/>
              </a:spcBef>
              <a:spcAft>
                <a:spcPct val="0"/>
              </a:spcAft>
              <a:buNone/>
              <a:defRPr sz="3200">
                <a:solidFill>
                  <a:schemeClr val="tx1"/>
                </a:solidFill>
                <a:latin typeface="+mn-lt"/>
                <a:ea typeface="+mn-ea"/>
                <a:cs typeface="+mn-cs"/>
                <a:sym typeface="Arial" panose="020B0604020202020204" pitchFamily="34" charset="0"/>
              </a:defRPr>
            </a:lvl1pPr>
            <a:lvl2pPr marL="457200" indent="0" algn="ctr" defTabSz="0" rtl="0" eaLnBrk="0" fontAlgn="base" hangingPunct="0">
              <a:spcBef>
                <a:spcPct val="20000"/>
              </a:spcBef>
              <a:spcAft>
                <a:spcPct val="0"/>
              </a:spcAft>
              <a:buNone/>
              <a:defRPr sz="2800">
                <a:solidFill>
                  <a:schemeClr val="tx1"/>
                </a:solidFill>
                <a:latin typeface="+mn-lt"/>
                <a:ea typeface="+mn-ea"/>
                <a:sym typeface="Arial" panose="020B0604020202020204" pitchFamily="34" charset="0"/>
              </a:defRPr>
            </a:lvl2pPr>
            <a:lvl3pPr marL="914400" indent="0" algn="ctr" defTabSz="0" rtl="0" eaLnBrk="0" fontAlgn="base" hangingPunct="0">
              <a:spcBef>
                <a:spcPct val="20000"/>
              </a:spcBef>
              <a:spcAft>
                <a:spcPct val="0"/>
              </a:spcAft>
              <a:buNone/>
              <a:defRPr sz="2400">
                <a:solidFill>
                  <a:schemeClr val="tx1"/>
                </a:solidFill>
                <a:latin typeface="+mn-lt"/>
                <a:ea typeface="+mn-ea"/>
                <a:sym typeface="Arial" panose="020B0604020202020204" pitchFamily="34" charset="0"/>
              </a:defRPr>
            </a:lvl3pPr>
            <a:lvl4pPr marL="1371600" indent="0" algn="ctr" defTabSz="0" rtl="0" eaLnBrk="0" fontAlgn="base" hangingPunct="0">
              <a:spcBef>
                <a:spcPct val="20000"/>
              </a:spcBef>
              <a:spcAft>
                <a:spcPct val="0"/>
              </a:spcAft>
              <a:buNone/>
              <a:defRPr sz="2000">
                <a:solidFill>
                  <a:schemeClr val="tx1"/>
                </a:solidFill>
                <a:latin typeface="+mn-lt"/>
                <a:ea typeface="+mn-ea"/>
                <a:sym typeface="Arial" panose="020B0604020202020204" pitchFamily="34" charset="0"/>
              </a:defRPr>
            </a:lvl4pPr>
            <a:lvl5pPr marL="1828800" indent="0" algn="ctr" defTabSz="0" rtl="0" eaLnBrk="0" fontAlgn="base" hangingPunct="0">
              <a:spcBef>
                <a:spcPct val="20000"/>
              </a:spcBef>
              <a:spcAft>
                <a:spcPct val="0"/>
              </a:spcAft>
              <a:buNone/>
              <a:defRPr sz="2000">
                <a:solidFill>
                  <a:schemeClr val="tx1"/>
                </a:solidFill>
                <a:latin typeface="+mn-lt"/>
                <a:ea typeface="+mn-ea"/>
                <a:sym typeface="Arial" panose="020B0604020202020204" pitchFamily="34" charset="0"/>
              </a:defRPr>
            </a:lvl5pPr>
            <a:lvl6pPr marL="2286000" indent="0" algn="ctr" defTabSz="0" rtl="0" fontAlgn="base">
              <a:spcBef>
                <a:spcPct val="20000"/>
              </a:spcBef>
              <a:spcAft>
                <a:spcPct val="0"/>
              </a:spcAft>
              <a:buNone/>
              <a:defRPr sz="2000">
                <a:solidFill>
                  <a:schemeClr val="tx1"/>
                </a:solidFill>
                <a:latin typeface="+mn-lt"/>
                <a:ea typeface="+mn-ea"/>
                <a:sym typeface="Arial" pitchFamily="34" charset="0"/>
              </a:defRPr>
            </a:lvl6pPr>
            <a:lvl7pPr marL="2743200" indent="0" algn="ctr" defTabSz="0" rtl="0" fontAlgn="base">
              <a:spcBef>
                <a:spcPct val="20000"/>
              </a:spcBef>
              <a:spcAft>
                <a:spcPct val="0"/>
              </a:spcAft>
              <a:buNone/>
              <a:defRPr sz="2000">
                <a:solidFill>
                  <a:schemeClr val="tx1"/>
                </a:solidFill>
                <a:latin typeface="+mn-lt"/>
                <a:ea typeface="+mn-ea"/>
                <a:sym typeface="Arial" pitchFamily="34" charset="0"/>
              </a:defRPr>
            </a:lvl7pPr>
            <a:lvl8pPr marL="3200400" indent="0" algn="ctr" defTabSz="0" rtl="0" fontAlgn="base">
              <a:spcBef>
                <a:spcPct val="20000"/>
              </a:spcBef>
              <a:spcAft>
                <a:spcPct val="0"/>
              </a:spcAft>
              <a:buNone/>
              <a:defRPr sz="2000">
                <a:solidFill>
                  <a:schemeClr val="tx1"/>
                </a:solidFill>
                <a:latin typeface="+mn-lt"/>
                <a:ea typeface="+mn-ea"/>
                <a:sym typeface="Arial" pitchFamily="34" charset="0"/>
              </a:defRPr>
            </a:lvl8pPr>
            <a:lvl9pPr marL="3657600" indent="0" algn="ctr" defTabSz="0" rtl="0" fontAlgn="base">
              <a:spcBef>
                <a:spcPct val="20000"/>
              </a:spcBef>
              <a:spcAft>
                <a:spcPct val="0"/>
              </a:spcAft>
              <a:buNone/>
              <a:defRPr sz="2000">
                <a:solidFill>
                  <a:schemeClr val="tx1"/>
                </a:solidFill>
                <a:latin typeface="+mn-lt"/>
                <a:ea typeface="+mn-ea"/>
                <a:sym typeface="Arial" pitchFamily="34" charset="0"/>
              </a:defRPr>
            </a:lvl9pPr>
          </a:lstStyle>
          <a:p>
            <a:pPr marL="342900" indent="-342900" algn="l" eaLnBrk="1" hangingPunct="1">
              <a:lnSpc>
                <a:spcPct val="120000"/>
              </a:lnSpc>
              <a:buClr>
                <a:srgbClr val="0065B0"/>
              </a:buClr>
              <a:buFont typeface="Wingdings" panose="05000000000000000000" pitchFamily="2" charset="2"/>
              <a:buChar char="l"/>
            </a:pPr>
            <a:r>
              <a:rPr lang="zh-CN" altLang="en-US" sz="1800" b="1" kern="0" dirty="0">
                <a:latin typeface="微软雅黑" panose="020B0503020204020204" pitchFamily="34" charset="-122"/>
                <a:ea typeface="微软雅黑" panose="020B0503020204020204" pitchFamily="34" charset="-122"/>
                <a:sym typeface="宋体" panose="02010600030101010101" pitchFamily="2" charset="-122"/>
              </a:rPr>
              <a:t>同一网站中不同页面间会援引相同资源，占比达</a:t>
            </a:r>
            <a:r>
              <a:rPr lang="en-US" altLang="zh-CN" sz="1800" b="1" kern="0" dirty="0">
                <a:solidFill>
                  <a:srgbClr val="FF0000"/>
                </a:solidFill>
                <a:latin typeface="微软雅黑" panose="020B0503020204020204" pitchFamily="34" charset="-122"/>
                <a:ea typeface="微软雅黑" panose="020B0503020204020204" pitchFamily="34" charset="-122"/>
                <a:sym typeface="宋体" panose="02010600030101010101" pitchFamily="2" charset="-122"/>
              </a:rPr>
              <a:t>13.21%</a:t>
            </a:r>
          </a:p>
          <a:p>
            <a:pPr marL="342900" indent="-342900" algn="l" eaLnBrk="1" hangingPunct="1">
              <a:lnSpc>
                <a:spcPct val="120000"/>
              </a:lnSpc>
              <a:buClr>
                <a:srgbClr val="0065B0"/>
              </a:buClr>
              <a:buFont typeface="Wingdings" panose="05000000000000000000" pitchFamily="2" charset="2"/>
              <a:buChar char="l"/>
            </a:pPr>
            <a:r>
              <a:rPr lang="zh-CN" altLang="en-US" sz="1800" b="1" kern="0" dirty="0">
                <a:latin typeface="微软雅黑" panose="020B0503020204020204" pitchFamily="34" charset="-122"/>
                <a:ea typeface="微软雅黑" panose="020B0503020204020204" pitchFamily="34" charset="-122"/>
                <a:sym typeface="宋体" panose="02010600030101010101" pitchFamily="2" charset="-122"/>
              </a:rPr>
              <a:t>不同网站中会援引相同资源，占比较小，约为</a:t>
            </a:r>
            <a:r>
              <a:rPr lang="en-US" altLang="zh-CN" sz="1800" b="1" kern="0" dirty="0">
                <a:solidFill>
                  <a:srgbClr val="FF0000"/>
                </a:solidFill>
                <a:latin typeface="微软雅黑" panose="020B0503020204020204" pitchFamily="34" charset="-122"/>
                <a:ea typeface="微软雅黑" panose="020B0503020204020204" pitchFamily="34" charset="-122"/>
                <a:sym typeface="宋体" panose="02010600030101010101" pitchFamily="2" charset="-122"/>
              </a:rPr>
              <a:t>5%</a:t>
            </a:r>
          </a:p>
        </p:txBody>
      </p:sp>
    </p:spTree>
    <p:extLst>
      <p:ext uri="{BB962C8B-B14F-4D97-AF65-F5344CB8AC3E}">
        <p14:creationId xmlns:p14="http://schemas.microsoft.com/office/powerpoint/2010/main" val="4273643186"/>
      </p:ext>
    </p:extLst>
  </p:cSld>
  <p:clrMapOvr>
    <a:masterClrMapping/>
  </p:clrMapOvr>
  <p:transition spd="slow" advTm="10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52" name="Text Box 3"/>
          <p:cNvSpPr txBox="1">
            <a:spLocks noChangeArrowheads="1"/>
          </p:cNvSpPr>
          <p:nvPr/>
        </p:nvSpPr>
        <p:spPr bwMode="auto">
          <a:xfrm>
            <a:off x="3375025" y="1941513"/>
            <a:ext cx="184150" cy="365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ko-KR" altLang="en-US">
              <a:latin typeface="Times New Roman" panose="02020603050405020304" pitchFamily="18" charset="0"/>
              <a:ea typeface="Gulim" panose="020B0600000101010101" pitchFamily="34" charset="-127"/>
            </a:endParaRPr>
          </a:p>
        </p:txBody>
      </p:sp>
      <p:grpSp>
        <p:nvGrpSpPr>
          <p:cNvPr id="18" name="组合 17">
            <a:extLst>
              <a:ext uri="{FF2B5EF4-FFF2-40B4-BE49-F238E27FC236}">
                <a16:creationId xmlns:a16="http://schemas.microsoft.com/office/drawing/2014/main" id="{799E81CE-1C11-3E49-BD59-30D32FED7A1F}"/>
              </a:ext>
            </a:extLst>
          </p:cNvPr>
          <p:cNvGrpSpPr/>
          <p:nvPr/>
        </p:nvGrpSpPr>
        <p:grpSpPr>
          <a:xfrm>
            <a:off x="179694" y="188775"/>
            <a:ext cx="5976416" cy="396877"/>
            <a:chOff x="179694" y="79918"/>
            <a:chExt cx="5976416" cy="396877"/>
          </a:xfrm>
        </p:grpSpPr>
        <p:sp>
          <p:nvSpPr>
            <p:cNvPr id="19" name="五边形 18">
              <a:extLst>
                <a:ext uri="{FF2B5EF4-FFF2-40B4-BE49-F238E27FC236}">
                  <a16:creationId xmlns:a16="http://schemas.microsoft.com/office/drawing/2014/main" id="{BA912FA8-92AB-904B-BA06-7EC1A41E5316}"/>
                </a:ext>
              </a:extLst>
            </p:cNvPr>
            <p:cNvSpPr/>
            <p:nvPr/>
          </p:nvSpPr>
          <p:spPr bwMode="auto">
            <a:xfrm>
              <a:off x="179694" y="79918"/>
              <a:ext cx="3096215" cy="396875"/>
            </a:xfrm>
            <a:prstGeom prst="homePlate">
              <a:avLst/>
            </a:prstGeom>
            <a:solidFill>
              <a:srgbClr val="00B0F0">
                <a:alpha val="30000"/>
              </a:srgb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r>
                <a:rPr lang="en-US" altLang="zh-CN" b="1" dirty="0">
                  <a:solidFill>
                    <a:schemeClr val="bg1"/>
                  </a:solidFill>
                  <a:latin typeface="Yuppy SC" panose="020F0603040207020204" pitchFamily="34" charset="-122"/>
                  <a:ea typeface="Yuppy SC" panose="020F0603040207020204" pitchFamily="34" charset="-122"/>
                  <a:cs typeface="Yuppy SC" panose="020F0603040207020204" pitchFamily="34" charset="-122"/>
                </a:rPr>
                <a:t>1.</a:t>
              </a:r>
              <a:r>
                <a:rPr lang="zh-CN" altLang="en-US" b="1" dirty="0">
                  <a:solidFill>
                    <a:schemeClr val="bg1"/>
                  </a:solidFill>
                  <a:latin typeface="Yuppy SC" panose="020F0603040207020204" pitchFamily="34" charset="-122"/>
                  <a:ea typeface="Yuppy SC" panose="020F0603040207020204" pitchFamily="34" charset="-122"/>
                  <a:cs typeface="Yuppy SC" panose="020F0603040207020204" pitchFamily="34" charset="-122"/>
                </a:rPr>
                <a:t>多媒体资源实时关联</a:t>
              </a:r>
            </a:p>
          </p:txBody>
        </p:sp>
        <p:sp>
          <p:nvSpPr>
            <p:cNvPr id="20" name="燕尾形 19">
              <a:extLst>
                <a:ext uri="{FF2B5EF4-FFF2-40B4-BE49-F238E27FC236}">
                  <a16:creationId xmlns:a16="http://schemas.microsoft.com/office/drawing/2014/main" id="{72DCF53D-6ABB-E54E-9681-E8605E1164F6}"/>
                </a:ext>
              </a:extLst>
            </p:cNvPr>
            <p:cNvSpPr/>
            <p:nvPr/>
          </p:nvSpPr>
          <p:spPr bwMode="auto">
            <a:xfrm>
              <a:off x="3203904" y="79919"/>
              <a:ext cx="2952206" cy="396876"/>
            </a:xfrm>
            <a:prstGeom prst="chevron">
              <a:avLst/>
            </a:prstGeom>
            <a:solidFill>
              <a:srgbClr val="92D050"/>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r>
                <a:rPr lang="en-US" altLang="zh-CN" b="1" dirty="0">
                  <a:solidFill>
                    <a:schemeClr val="bg1"/>
                  </a:solidFill>
                  <a:latin typeface="Yuppy SC" panose="020F0603040207020204" pitchFamily="34" charset="-122"/>
                  <a:ea typeface="Yuppy SC" panose="020F0603040207020204" pitchFamily="34" charset="-122"/>
                  <a:cs typeface="Yuppy SC" panose="020F0603040207020204" pitchFamily="34" charset="-122"/>
                </a:rPr>
                <a:t>2.</a:t>
              </a:r>
              <a:r>
                <a:rPr lang="zh-CN" altLang="en-US" b="1" dirty="0">
                  <a:solidFill>
                    <a:schemeClr val="bg1"/>
                  </a:solidFill>
                  <a:latin typeface="Yuppy SC" panose="020F0603040207020204" pitchFamily="34" charset="-122"/>
                  <a:ea typeface="Yuppy SC" panose="020F0603040207020204" pitchFamily="34" charset="-122"/>
                  <a:cs typeface="Yuppy SC" panose="020F0603040207020204" pitchFamily="34" charset="-122"/>
                </a:rPr>
                <a:t>多媒体资源图谱构建</a:t>
              </a:r>
            </a:p>
            <a:p>
              <a:pPr marL="0" marR="0" indent="0" algn="l" defTabSz="914400" rtl="0" eaLnBrk="0" fontAlgn="base" latinLnBrk="0" hangingPunct="0">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dirty="0">
                <a:ln>
                  <a:noFill/>
                </a:ln>
                <a:solidFill>
                  <a:schemeClr val="bg1"/>
                </a:solidFill>
                <a:effectLst/>
                <a:latin typeface="Arial" pitchFamily="34" charset="0"/>
                <a:ea typeface="宋体" pitchFamily="2" charset="-122"/>
              </a:endParaRPr>
            </a:p>
          </p:txBody>
        </p:sp>
      </p:grpSp>
      <p:sp>
        <p:nvSpPr>
          <p:cNvPr id="27" name="矩形 26">
            <a:extLst>
              <a:ext uri="{FF2B5EF4-FFF2-40B4-BE49-F238E27FC236}">
                <a16:creationId xmlns:a16="http://schemas.microsoft.com/office/drawing/2014/main" id="{F33F9FCA-B889-1E4E-AFFE-42EDD49791CA}"/>
              </a:ext>
            </a:extLst>
          </p:cNvPr>
          <p:cNvSpPr/>
          <p:nvPr/>
        </p:nvSpPr>
        <p:spPr bwMode="auto">
          <a:xfrm>
            <a:off x="683728" y="1412860"/>
            <a:ext cx="1152082" cy="360025"/>
          </a:xfrm>
          <a:prstGeom prst="rect">
            <a:avLst/>
          </a:prstGeom>
          <a:solidFill>
            <a:srgbClr val="DDDEDC"/>
          </a:solidFill>
          <a:ln w="2857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 typeface="Arial" pitchFamily="34" charset="0"/>
              <a:buNone/>
              <a:tabLst/>
            </a:pPr>
            <a:r>
              <a:rPr kumimoji="0" lang="zh-CN" altLang="en-US" sz="1800" b="0" i="0" u="none" strike="noStrike" cap="none" normalizeH="0" baseline="0" dirty="0">
                <a:ln>
                  <a:noFill/>
                </a:ln>
                <a:solidFill>
                  <a:schemeClr val="tx1"/>
                </a:solidFill>
                <a:effectLst/>
                <a:latin typeface="Kaiti SC" panose="02010600040101010101" pitchFamily="2" charset="-122"/>
                <a:ea typeface="Kaiti SC" panose="02010600040101010101" pitchFamily="2" charset="-122"/>
              </a:rPr>
              <a:t>结果</a:t>
            </a:r>
          </a:p>
        </p:txBody>
      </p:sp>
      <p:sp>
        <p:nvSpPr>
          <p:cNvPr id="29" name="内容占位符 2">
            <a:extLst>
              <a:ext uri="{FF2B5EF4-FFF2-40B4-BE49-F238E27FC236}">
                <a16:creationId xmlns:a16="http://schemas.microsoft.com/office/drawing/2014/main" id="{486E5ED7-0998-9E4D-A333-12798164D2B3}"/>
              </a:ext>
            </a:extLst>
          </p:cNvPr>
          <p:cNvSpPr txBox="1">
            <a:spLocks noChangeArrowheads="1"/>
          </p:cNvSpPr>
          <p:nvPr/>
        </p:nvSpPr>
        <p:spPr bwMode="auto">
          <a:xfrm>
            <a:off x="590695" y="2076252"/>
            <a:ext cx="8229600" cy="17847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0" indent="0" algn="ctr" defTabSz="0" rtl="0" eaLnBrk="0" fontAlgn="base" hangingPunct="0">
              <a:spcBef>
                <a:spcPct val="20000"/>
              </a:spcBef>
              <a:spcAft>
                <a:spcPct val="0"/>
              </a:spcAft>
              <a:buNone/>
              <a:defRPr sz="3200">
                <a:solidFill>
                  <a:schemeClr val="tx1"/>
                </a:solidFill>
                <a:latin typeface="+mn-lt"/>
                <a:ea typeface="+mn-ea"/>
                <a:cs typeface="+mn-cs"/>
                <a:sym typeface="Arial" panose="020B0604020202020204" pitchFamily="34" charset="0"/>
              </a:defRPr>
            </a:lvl1pPr>
            <a:lvl2pPr marL="457200" indent="0" algn="ctr" defTabSz="0" rtl="0" eaLnBrk="0" fontAlgn="base" hangingPunct="0">
              <a:spcBef>
                <a:spcPct val="20000"/>
              </a:spcBef>
              <a:spcAft>
                <a:spcPct val="0"/>
              </a:spcAft>
              <a:buNone/>
              <a:defRPr sz="2800">
                <a:solidFill>
                  <a:schemeClr val="tx1"/>
                </a:solidFill>
                <a:latin typeface="+mn-lt"/>
                <a:ea typeface="+mn-ea"/>
                <a:sym typeface="Arial" panose="020B0604020202020204" pitchFamily="34" charset="0"/>
              </a:defRPr>
            </a:lvl2pPr>
            <a:lvl3pPr marL="914400" indent="0" algn="ctr" defTabSz="0" rtl="0" eaLnBrk="0" fontAlgn="base" hangingPunct="0">
              <a:spcBef>
                <a:spcPct val="20000"/>
              </a:spcBef>
              <a:spcAft>
                <a:spcPct val="0"/>
              </a:spcAft>
              <a:buNone/>
              <a:defRPr sz="2400">
                <a:solidFill>
                  <a:schemeClr val="tx1"/>
                </a:solidFill>
                <a:latin typeface="+mn-lt"/>
                <a:ea typeface="+mn-ea"/>
                <a:sym typeface="Arial" panose="020B0604020202020204" pitchFamily="34" charset="0"/>
              </a:defRPr>
            </a:lvl3pPr>
            <a:lvl4pPr marL="1371600" indent="0" algn="ctr" defTabSz="0" rtl="0" eaLnBrk="0" fontAlgn="base" hangingPunct="0">
              <a:spcBef>
                <a:spcPct val="20000"/>
              </a:spcBef>
              <a:spcAft>
                <a:spcPct val="0"/>
              </a:spcAft>
              <a:buNone/>
              <a:defRPr sz="2000">
                <a:solidFill>
                  <a:schemeClr val="tx1"/>
                </a:solidFill>
                <a:latin typeface="+mn-lt"/>
                <a:ea typeface="+mn-ea"/>
                <a:sym typeface="Arial" panose="020B0604020202020204" pitchFamily="34" charset="0"/>
              </a:defRPr>
            </a:lvl4pPr>
            <a:lvl5pPr marL="1828800" indent="0" algn="ctr" defTabSz="0" rtl="0" eaLnBrk="0" fontAlgn="base" hangingPunct="0">
              <a:spcBef>
                <a:spcPct val="20000"/>
              </a:spcBef>
              <a:spcAft>
                <a:spcPct val="0"/>
              </a:spcAft>
              <a:buNone/>
              <a:defRPr sz="2000">
                <a:solidFill>
                  <a:schemeClr val="tx1"/>
                </a:solidFill>
                <a:latin typeface="+mn-lt"/>
                <a:ea typeface="+mn-ea"/>
                <a:sym typeface="Arial" panose="020B0604020202020204" pitchFamily="34" charset="0"/>
              </a:defRPr>
            </a:lvl5pPr>
            <a:lvl6pPr marL="2286000" indent="0" algn="ctr" defTabSz="0" rtl="0" fontAlgn="base">
              <a:spcBef>
                <a:spcPct val="20000"/>
              </a:spcBef>
              <a:spcAft>
                <a:spcPct val="0"/>
              </a:spcAft>
              <a:buNone/>
              <a:defRPr sz="2000">
                <a:solidFill>
                  <a:schemeClr val="tx1"/>
                </a:solidFill>
                <a:latin typeface="+mn-lt"/>
                <a:ea typeface="+mn-ea"/>
                <a:sym typeface="Arial" pitchFamily="34" charset="0"/>
              </a:defRPr>
            </a:lvl6pPr>
            <a:lvl7pPr marL="2743200" indent="0" algn="ctr" defTabSz="0" rtl="0" fontAlgn="base">
              <a:spcBef>
                <a:spcPct val="20000"/>
              </a:spcBef>
              <a:spcAft>
                <a:spcPct val="0"/>
              </a:spcAft>
              <a:buNone/>
              <a:defRPr sz="2000">
                <a:solidFill>
                  <a:schemeClr val="tx1"/>
                </a:solidFill>
                <a:latin typeface="+mn-lt"/>
                <a:ea typeface="+mn-ea"/>
                <a:sym typeface="Arial" pitchFamily="34" charset="0"/>
              </a:defRPr>
            </a:lvl7pPr>
            <a:lvl8pPr marL="3200400" indent="0" algn="ctr" defTabSz="0" rtl="0" fontAlgn="base">
              <a:spcBef>
                <a:spcPct val="20000"/>
              </a:spcBef>
              <a:spcAft>
                <a:spcPct val="0"/>
              </a:spcAft>
              <a:buNone/>
              <a:defRPr sz="2000">
                <a:solidFill>
                  <a:schemeClr val="tx1"/>
                </a:solidFill>
                <a:latin typeface="+mn-lt"/>
                <a:ea typeface="+mn-ea"/>
                <a:sym typeface="Arial" pitchFamily="34" charset="0"/>
              </a:defRPr>
            </a:lvl8pPr>
            <a:lvl9pPr marL="3657600" indent="0" algn="ctr" defTabSz="0" rtl="0" fontAlgn="base">
              <a:spcBef>
                <a:spcPct val="20000"/>
              </a:spcBef>
              <a:spcAft>
                <a:spcPct val="0"/>
              </a:spcAft>
              <a:buNone/>
              <a:defRPr sz="2000">
                <a:solidFill>
                  <a:schemeClr val="tx1"/>
                </a:solidFill>
                <a:latin typeface="+mn-lt"/>
                <a:ea typeface="+mn-ea"/>
                <a:sym typeface="Arial" pitchFamily="34" charset="0"/>
              </a:defRPr>
            </a:lvl9pPr>
          </a:lstStyle>
          <a:p>
            <a:pPr marL="342900" indent="-342900" algn="l" eaLnBrk="1" hangingPunct="1">
              <a:lnSpc>
                <a:spcPct val="120000"/>
              </a:lnSpc>
              <a:buClr>
                <a:srgbClr val="0065B0"/>
              </a:buClr>
              <a:buFont typeface="Wingdings" panose="05000000000000000000" pitchFamily="2" charset="2"/>
              <a:buChar char="l"/>
            </a:pPr>
            <a:r>
              <a:rPr lang="zh-CN" altLang="en-US" sz="1800" b="1" kern="0" dirty="0">
                <a:latin typeface="微软雅黑" panose="020B0503020204020204" pitchFamily="34" charset="-122"/>
                <a:ea typeface="微软雅黑" panose="020B0503020204020204" pitchFamily="34" charset="-122"/>
                <a:sym typeface="宋体" panose="02010600030101010101" pitchFamily="2" charset="-122"/>
              </a:rPr>
              <a:t>可视化结果</a:t>
            </a:r>
            <a:r>
              <a:rPr lang="zh-CN" altLang="en-US" sz="1800" kern="0" dirty="0">
                <a:latin typeface="微软雅黑" panose="020B0503020204020204" pitchFamily="34" charset="-122"/>
                <a:ea typeface="微软雅黑" panose="020B0503020204020204" pitchFamily="34" charset="-122"/>
                <a:sym typeface="宋体" panose="02010600030101010101" pitchFamily="2" charset="-122"/>
              </a:rPr>
              <a:t>：将节点之间的关系输出到图像，使</a:t>
            </a:r>
            <a:r>
              <a:rPr lang="zh-CN" altLang="en-US" sz="1800" b="1" kern="0" dirty="0">
                <a:solidFill>
                  <a:srgbClr val="FF0000"/>
                </a:solidFill>
                <a:latin typeface="微软雅黑" panose="020B0503020204020204" pitchFamily="34" charset="-122"/>
                <a:ea typeface="微软雅黑" panose="020B0503020204020204" pitchFamily="34" charset="-122"/>
                <a:sym typeface="宋体" panose="02010600030101010101" pitchFamily="2" charset="-122"/>
              </a:rPr>
              <a:t>用力导向布局算法</a:t>
            </a:r>
            <a:r>
              <a:rPr lang="zh-CN" altLang="en-US" sz="1800" kern="0" dirty="0">
                <a:latin typeface="微软雅黑" panose="020B0503020204020204" pitchFamily="34" charset="-122"/>
                <a:ea typeface="微软雅黑" panose="020B0503020204020204" pitchFamily="34" charset="-122"/>
                <a:sym typeface="宋体" panose="02010600030101010101" pitchFamily="2" charset="-122"/>
              </a:rPr>
              <a:t>布局节点</a:t>
            </a:r>
            <a:endParaRPr lang="en-US" altLang="zh-CN" sz="1800" kern="0" dirty="0">
              <a:latin typeface="微软雅黑" panose="020B0503020204020204" pitchFamily="34" charset="-122"/>
              <a:ea typeface="微软雅黑" panose="020B0503020204020204" pitchFamily="34" charset="-122"/>
              <a:sym typeface="宋体" panose="02010600030101010101" pitchFamily="2" charset="-122"/>
            </a:endParaRPr>
          </a:p>
          <a:p>
            <a:pPr marL="342900" indent="-342900" algn="l" eaLnBrk="1" hangingPunct="1">
              <a:lnSpc>
                <a:spcPct val="120000"/>
              </a:lnSpc>
              <a:buClr>
                <a:srgbClr val="0065B0"/>
              </a:buClr>
              <a:buFont typeface="Wingdings" panose="05000000000000000000" pitchFamily="2" charset="2"/>
              <a:buChar char="l"/>
            </a:pPr>
            <a:r>
              <a:rPr lang="zh-CN" altLang="en-US" sz="1800" kern="0" dirty="0">
                <a:latin typeface="微软雅黑" panose="020B0503020204020204" pitchFamily="34" charset="-122"/>
                <a:ea typeface="微软雅黑" panose="020B0503020204020204" pitchFamily="34" charset="-122"/>
                <a:sym typeface="宋体" panose="02010600030101010101" pitchFamily="2" charset="-122"/>
              </a:rPr>
              <a:t>某网站多媒体资源图谱</a:t>
            </a:r>
            <a:endParaRPr lang="en-US" altLang="zh-CN" sz="1800" kern="0" dirty="0">
              <a:latin typeface="微软雅黑" panose="020B0503020204020204" pitchFamily="34" charset="-122"/>
              <a:ea typeface="微软雅黑" panose="020B0503020204020204" pitchFamily="34" charset="-122"/>
              <a:sym typeface="宋体" panose="02010600030101010101" pitchFamily="2" charset="-122"/>
            </a:endParaRPr>
          </a:p>
        </p:txBody>
      </p:sp>
      <p:pic>
        <p:nvPicPr>
          <p:cNvPr id="25" name="图片 24">
            <a:extLst>
              <a:ext uri="{FF2B5EF4-FFF2-40B4-BE49-F238E27FC236}">
                <a16:creationId xmlns:a16="http://schemas.microsoft.com/office/drawing/2014/main" id="{D39B40E4-6EB6-A642-8521-6FA3CE906010}"/>
              </a:ext>
            </a:extLst>
          </p:cNvPr>
          <p:cNvPicPr>
            <a:picLocks noChangeAspect="1"/>
          </p:cNvPicPr>
          <p:nvPr/>
        </p:nvPicPr>
        <p:blipFill>
          <a:blip r:embed="rId3"/>
          <a:stretch>
            <a:fillRect/>
          </a:stretch>
        </p:blipFill>
        <p:spPr>
          <a:xfrm>
            <a:off x="926161" y="3148961"/>
            <a:ext cx="4397387" cy="2914799"/>
          </a:xfrm>
          <a:prstGeom prst="rect">
            <a:avLst/>
          </a:prstGeom>
        </p:spPr>
      </p:pic>
      <p:pic>
        <p:nvPicPr>
          <p:cNvPr id="3" name="图片 2">
            <a:extLst>
              <a:ext uri="{FF2B5EF4-FFF2-40B4-BE49-F238E27FC236}">
                <a16:creationId xmlns:a16="http://schemas.microsoft.com/office/drawing/2014/main" id="{10683F79-6AB5-3B42-BBF2-62EEB706770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59014" y="2781874"/>
            <a:ext cx="2871604" cy="3186983"/>
          </a:xfrm>
          <a:prstGeom prst="rect">
            <a:avLst/>
          </a:prstGeom>
        </p:spPr>
      </p:pic>
      <p:sp>
        <p:nvSpPr>
          <p:cNvPr id="11" name="矩形 10">
            <a:extLst>
              <a:ext uri="{FF2B5EF4-FFF2-40B4-BE49-F238E27FC236}">
                <a16:creationId xmlns:a16="http://schemas.microsoft.com/office/drawing/2014/main" id="{C4C236D5-8C31-904C-A87C-2508C02F1BC1}"/>
              </a:ext>
            </a:extLst>
          </p:cNvPr>
          <p:cNvSpPr/>
          <p:nvPr/>
        </p:nvSpPr>
        <p:spPr bwMode="auto">
          <a:xfrm>
            <a:off x="3424668" y="739165"/>
            <a:ext cx="2443421" cy="360025"/>
          </a:xfrm>
          <a:prstGeom prst="rect">
            <a:avLst/>
          </a:prstGeom>
          <a:solidFill>
            <a:srgbClr val="92D050">
              <a:alpha val="75000"/>
            </a:srgb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 typeface="Arial" pitchFamily="34" charset="0"/>
              <a:buNone/>
              <a:tabLst/>
            </a:pPr>
            <a:r>
              <a:rPr lang="zh-CN" altLang="en-US" dirty="0">
                <a:latin typeface="Kaiti SC" panose="02010600040101010101" pitchFamily="2" charset="-122"/>
                <a:ea typeface="Kaiti SC" panose="02010600040101010101" pitchFamily="2" charset="-122"/>
              </a:rPr>
              <a:t>图规约</a:t>
            </a:r>
            <a:endParaRPr kumimoji="0" lang="zh-CN" altLang="en-US" sz="1800" b="0" i="0" u="none" strike="noStrike" cap="none" normalizeH="0" baseline="0" dirty="0">
              <a:ln>
                <a:noFill/>
              </a:ln>
              <a:effectLst/>
              <a:latin typeface="Kaiti SC" panose="02010600040101010101" pitchFamily="2" charset="-122"/>
              <a:ea typeface="Kaiti SC" panose="02010600040101010101" pitchFamily="2" charset="-122"/>
            </a:endParaRPr>
          </a:p>
        </p:txBody>
      </p:sp>
      <p:sp>
        <p:nvSpPr>
          <p:cNvPr id="12" name="燕尾形 11">
            <a:extLst>
              <a:ext uri="{FF2B5EF4-FFF2-40B4-BE49-F238E27FC236}">
                <a16:creationId xmlns:a16="http://schemas.microsoft.com/office/drawing/2014/main" id="{51EAA82E-35BF-7F4A-8B5E-468F35A30D50}"/>
              </a:ext>
            </a:extLst>
          </p:cNvPr>
          <p:cNvSpPr/>
          <p:nvPr/>
        </p:nvSpPr>
        <p:spPr bwMode="auto">
          <a:xfrm>
            <a:off x="6084105" y="188776"/>
            <a:ext cx="2952206" cy="396876"/>
          </a:xfrm>
          <a:prstGeom prst="chevron">
            <a:avLst/>
          </a:prstGeom>
          <a:solidFill>
            <a:srgbClr val="FFC000">
              <a:alpha val="30000"/>
            </a:srgb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r>
              <a:rPr lang="en-US" altLang="zh-CN" b="1" dirty="0">
                <a:solidFill>
                  <a:schemeClr val="bg1"/>
                </a:solidFill>
                <a:latin typeface="Yuppy SC" panose="020F0603040207020204" pitchFamily="34" charset="-122"/>
                <a:ea typeface="Yuppy SC" panose="020F0603040207020204" pitchFamily="34" charset="-122"/>
                <a:cs typeface="Yuppy SC" panose="020F0603040207020204" pitchFamily="34" charset="-122"/>
              </a:rPr>
              <a:t>3.</a:t>
            </a:r>
            <a:r>
              <a:rPr lang="zh-CN" altLang="en-US" b="1" dirty="0">
                <a:solidFill>
                  <a:schemeClr val="bg1"/>
                </a:solidFill>
                <a:latin typeface="Yuppy SC" panose="020F0603040207020204" pitchFamily="34" charset="-122"/>
                <a:ea typeface="Yuppy SC" panose="020F0603040207020204" pitchFamily="34" charset="-122"/>
                <a:cs typeface="Yuppy SC" panose="020F0603040207020204" pitchFamily="34" charset="-122"/>
              </a:rPr>
              <a:t>资源入口页面发现</a:t>
            </a:r>
          </a:p>
          <a:p>
            <a:pPr marL="0" marR="0" indent="0" algn="l" defTabSz="914400" rtl="0" eaLnBrk="0" fontAlgn="base" latinLnBrk="0" hangingPunct="0">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dirty="0">
              <a:ln>
                <a:noFill/>
              </a:ln>
              <a:solidFill>
                <a:schemeClr val="bg1"/>
              </a:solidFill>
              <a:effectLst/>
              <a:latin typeface="Arial" pitchFamily="34" charset="0"/>
              <a:ea typeface="宋体" pitchFamily="2" charset="-122"/>
            </a:endParaRPr>
          </a:p>
        </p:txBody>
      </p:sp>
    </p:spTree>
    <p:extLst>
      <p:ext uri="{BB962C8B-B14F-4D97-AF65-F5344CB8AC3E}">
        <p14:creationId xmlns:p14="http://schemas.microsoft.com/office/powerpoint/2010/main" val="551937965"/>
      </p:ext>
    </p:extLst>
  </p:cSld>
  <p:clrMapOvr>
    <a:masterClrMapping/>
  </p:clrMapOvr>
  <p:transition spd="slow" advTm="100"/>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8" name="标题 1"/>
          <p:cNvSpPr>
            <a:spLocks noGrp="1" noChangeArrowheads="1"/>
          </p:cNvSpPr>
          <p:nvPr>
            <p:ph type="title" idx="4294967295"/>
          </p:nvPr>
        </p:nvSpPr>
        <p:spPr>
          <a:xfrm>
            <a:off x="466725" y="549275"/>
            <a:ext cx="5473700" cy="647700"/>
          </a:xfrm>
        </p:spPr>
        <p:txBody>
          <a:bodyPr/>
          <a:lstStyle/>
          <a:p>
            <a:pPr algn="l" eaLnBrk="1" hangingPunct="1">
              <a:lnSpc>
                <a:spcPct val="150000"/>
              </a:lnSpc>
            </a:pPr>
            <a:r>
              <a:rPr lang="zh-CN" altLang="en-US" sz="3600" dirty="0">
                <a:latin typeface="华文楷体" panose="02010600040101010101" pitchFamily="2" charset="-122"/>
                <a:ea typeface="华文楷体" panose="02010600040101010101" pitchFamily="2" charset="-122"/>
                <a:sym typeface="宋体" panose="02010600030101010101" pitchFamily="2" charset="-122"/>
              </a:rPr>
              <a:t>目录</a:t>
            </a:r>
            <a:endParaRPr lang="en-US" sz="3600" dirty="0">
              <a:latin typeface="华文楷体" panose="02010600040101010101" pitchFamily="2" charset="-122"/>
              <a:ea typeface="华文楷体" panose="02010600040101010101" pitchFamily="2" charset="-122"/>
              <a:sym typeface="宋体" panose="02010600030101010101" pitchFamily="2" charset="-122"/>
            </a:endParaRPr>
          </a:p>
        </p:txBody>
      </p:sp>
      <p:sp>
        <p:nvSpPr>
          <p:cNvPr id="7173" name="文本框 4"/>
          <p:cNvSpPr>
            <a:spLocks noChangeArrowheads="1"/>
          </p:cNvSpPr>
          <p:nvPr/>
        </p:nvSpPr>
        <p:spPr bwMode="auto">
          <a:xfrm>
            <a:off x="4908550" y="4508500"/>
            <a:ext cx="38893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sz="200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52" name="Text Box 3"/>
          <p:cNvSpPr txBox="1">
            <a:spLocks noChangeArrowheads="1"/>
          </p:cNvSpPr>
          <p:nvPr/>
        </p:nvSpPr>
        <p:spPr bwMode="auto">
          <a:xfrm>
            <a:off x="3375025" y="1941513"/>
            <a:ext cx="184150" cy="365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ko-KR" altLang="en-US">
              <a:latin typeface="Times New Roman" panose="02020603050405020304" pitchFamily="18" charset="0"/>
              <a:ea typeface="Gulim" panose="020B0600000101010101" pitchFamily="34" charset="-127"/>
            </a:endParaRPr>
          </a:p>
        </p:txBody>
      </p:sp>
      <p:sp>
        <p:nvSpPr>
          <p:cNvPr id="23" name="内容占位符 2"/>
          <p:cNvSpPr txBox="1">
            <a:spLocks noChangeArrowheads="1"/>
          </p:cNvSpPr>
          <p:nvPr/>
        </p:nvSpPr>
        <p:spPr bwMode="auto">
          <a:xfrm>
            <a:off x="590695" y="1412860"/>
            <a:ext cx="8229600" cy="4104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0" indent="0" algn="ctr" defTabSz="0" rtl="0" eaLnBrk="0" fontAlgn="base" hangingPunct="0">
              <a:spcBef>
                <a:spcPct val="20000"/>
              </a:spcBef>
              <a:spcAft>
                <a:spcPct val="0"/>
              </a:spcAft>
              <a:buNone/>
              <a:defRPr sz="3200">
                <a:solidFill>
                  <a:schemeClr val="tx1"/>
                </a:solidFill>
                <a:latin typeface="+mn-lt"/>
                <a:ea typeface="+mn-ea"/>
                <a:cs typeface="+mn-cs"/>
                <a:sym typeface="Arial" panose="020B0604020202020204" pitchFamily="34" charset="0"/>
              </a:defRPr>
            </a:lvl1pPr>
            <a:lvl2pPr marL="457200" indent="0" algn="ctr" defTabSz="0" rtl="0" eaLnBrk="0" fontAlgn="base" hangingPunct="0">
              <a:spcBef>
                <a:spcPct val="20000"/>
              </a:spcBef>
              <a:spcAft>
                <a:spcPct val="0"/>
              </a:spcAft>
              <a:buNone/>
              <a:defRPr sz="2800">
                <a:solidFill>
                  <a:schemeClr val="tx1"/>
                </a:solidFill>
                <a:latin typeface="+mn-lt"/>
                <a:ea typeface="+mn-ea"/>
                <a:sym typeface="Arial" panose="020B0604020202020204" pitchFamily="34" charset="0"/>
              </a:defRPr>
            </a:lvl2pPr>
            <a:lvl3pPr marL="914400" indent="0" algn="ctr" defTabSz="0" rtl="0" eaLnBrk="0" fontAlgn="base" hangingPunct="0">
              <a:spcBef>
                <a:spcPct val="20000"/>
              </a:spcBef>
              <a:spcAft>
                <a:spcPct val="0"/>
              </a:spcAft>
              <a:buNone/>
              <a:defRPr sz="2400">
                <a:solidFill>
                  <a:schemeClr val="tx1"/>
                </a:solidFill>
                <a:latin typeface="+mn-lt"/>
                <a:ea typeface="+mn-ea"/>
                <a:sym typeface="Arial" panose="020B0604020202020204" pitchFamily="34" charset="0"/>
              </a:defRPr>
            </a:lvl3pPr>
            <a:lvl4pPr marL="1371600" indent="0" algn="ctr" defTabSz="0" rtl="0" eaLnBrk="0" fontAlgn="base" hangingPunct="0">
              <a:spcBef>
                <a:spcPct val="20000"/>
              </a:spcBef>
              <a:spcAft>
                <a:spcPct val="0"/>
              </a:spcAft>
              <a:buNone/>
              <a:defRPr sz="2000">
                <a:solidFill>
                  <a:schemeClr val="tx1"/>
                </a:solidFill>
                <a:latin typeface="+mn-lt"/>
                <a:ea typeface="+mn-ea"/>
                <a:sym typeface="Arial" panose="020B0604020202020204" pitchFamily="34" charset="0"/>
              </a:defRPr>
            </a:lvl4pPr>
            <a:lvl5pPr marL="1828800" indent="0" algn="ctr" defTabSz="0" rtl="0" eaLnBrk="0" fontAlgn="base" hangingPunct="0">
              <a:spcBef>
                <a:spcPct val="20000"/>
              </a:spcBef>
              <a:spcAft>
                <a:spcPct val="0"/>
              </a:spcAft>
              <a:buNone/>
              <a:defRPr sz="2000">
                <a:solidFill>
                  <a:schemeClr val="tx1"/>
                </a:solidFill>
                <a:latin typeface="+mn-lt"/>
                <a:ea typeface="+mn-ea"/>
                <a:sym typeface="Arial" panose="020B0604020202020204" pitchFamily="34" charset="0"/>
              </a:defRPr>
            </a:lvl5pPr>
            <a:lvl6pPr marL="2286000" indent="0" algn="ctr" defTabSz="0" rtl="0" fontAlgn="base">
              <a:spcBef>
                <a:spcPct val="20000"/>
              </a:spcBef>
              <a:spcAft>
                <a:spcPct val="0"/>
              </a:spcAft>
              <a:buNone/>
              <a:defRPr sz="2000">
                <a:solidFill>
                  <a:schemeClr val="tx1"/>
                </a:solidFill>
                <a:latin typeface="+mn-lt"/>
                <a:ea typeface="+mn-ea"/>
                <a:sym typeface="Arial" pitchFamily="34" charset="0"/>
              </a:defRPr>
            </a:lvl6pPr>
            <a:lvl7pPr marL="2743200" indent="0" algn="ctr" defTabSz="0" rtl="0" fontAlgn="base">
              <a:spcBef>
                <a:spcPct val="20000"/>
              </a:spcBef>
              <a:spcAft>
                <a:spcPct val="0"/>
              </a:spcAft>
              <a:buNone/>
              <a:defRPr sz="2000">
                <a:solidFill>
                  <a:schemeClr val="tx1"/>
                </a:solidFill>
                <a:latin typeface="+mn-lt"/>
                <a:ea typeface="+mn-ea"/>
                <a:sym typeface="Arial" pitchFamily="34" charset="0"/>
              </a:defRPr>
            </a:lvl7pPr>
            <a:lvl8pPr marL="3200400" indent="0" algn="ctr" defTabSz="0" rtl="0" fontAlgn="base">
              <a:spcBef>
                <a:spcPct val="20000"/>
              </a:spcBef>
              <a:spcAft>
                <a:spcPct val="0"/>
              </a:spcAft>
              <a:buNone/>
              <a:defRPr sz="2000">
                <a:solidFill>
                  <a:schemeClr val="tx1"/>
                </a:solidFill>
                <a:latin typeface="+mn-lt"/>
                <a:ea typeface="+mn-ea"/>
                <a:sym typeface="Arial" pitchFamily="34" charset="0"/>
              </a:defRPr>
            </a:lvl8pPr>
            <a:lvl9pPr marL="3657600" indent="0" algn="ctr" defTabSz="0" rtl="0" fontAlgn="base">
              <a:spcBef>
                <a:spcPct val="20000"/>
              </a:spcBef>
              <a:spcAft>
                <a:spcPct val="0"/>
              </a:spcAft>
              <a:buNone/>
              <a:defRPr sz="2000">
                <a:solidFill>
                  <a:schemeClr val="tx1"/>
                </a:solidFill>
                <a:latin typeface="+mn-lt"/>
                <a:ea typeface="+mn-ea"/>
                <a:sym typeface="Arial" pitchFamily="34" charset="0"/>
              </a:defRPr>
            </a:lvl9pPr>
          </a:lstStyle>
          <a:p>
            <a:pPr marL="342900" indent="-342900" algn="l" eaLnBrk="1" hangingPunct="1">
              <a:lnSpc>
                <a:spcPct val="150000"/>
              </a:lnSpc>
              <a:buClr>
                <a:srgbClr val="FF0000"/>
              </a:buClr>
              <a:buFont typeface="Wingdings" pitchFamily="2" charset="2"/>
              <a:buChar char="l"/>
            </a:pPr>
            <a:r>
              <a:rPr lang="zh-CN" altLang="en-US" sz="2200" kern="0" dirty="0">
                <a:solidFill>
                  <a:srgbClr val="FF0000"/>
                </a:solidFill>
                <a:latin typeface="微软雅黑" panose="020B0503020204020204" pitchFamily="34" charset="-122"/>
                <a:ea typeface="微软雅黑" panose="020B0503020204020204" pitchFamily="34" charset="-122"/>
                <a:sym typeface="宋体" panose="02010600030101010101" pitchFamily="2" charset="-122"/>
              </a:rPr>
              <a:t>研究背景与意义</a:t>
            </a:r>
            <a:endParaRPr lang="en-US" altLang="zh-CN" sz="2200" kern="0" dirty="0">
              <a:solidFill>
                <a:srgbClr val="FF0000"/>
              </a:solidFill>
              <a:latin typeface="微软雅黑" panose="020B0503020204020204" pitchFamily="34" charset="-122"/>
              <a:ea typeface="微软雅黑" panose="020B0503020204020204" pitchFamily="34" charset="-122"/>
              <a:sym typeface="宋体" panose="02010600030101010101" pitchFamily="2" charset="-122"/>
            </a:endParaRPr>
          </a:p>
          <a:p>
            <a:pPr marL="342900" indent="-342900" algn="l" eaLnBrk="1" hangingPunct="1">
              <a:lnSpc>
                <a:spcPct val="150000"/>
              </a:lnSpc>
              <a:buClr>
                <a:srgbClr val="0070C0"/>
              </a:buClr>
              <a:buFont typeface="Wingdings" pitchFamily="2" charset="2"/>
              <a:buChar char="l"/>
            </a:pPr>
            <a:r>
              <a:rPr lang="zh-CN" altLang="en-US" sz="2200" kern="0" dirty="0">
                <a:latin typeface="微软雅黑" panose="020B0503020204020204" pitchFamily="34" charset="-122"/>
                <a:ea typeface="微软雅黑" panose="020B0503020204020204" pitchFamily="34" charset="-122"/>
                <a:sym typeface="宋体" panose="02010600030101010101" pitchFamily="2" charset="-122"/>
              </a:rPr>
              <a:t>研究现状</a:t>
            </a:r>
            <a:endParaRPr lang="en-US" altLang="zh-CN" sz="2200" kern="0" dirty="0">
              <a:latin typeface="微软雅黑" panose="020B0503020204020204" pitchFamily="34" charset="-122"/>
              <a:ea typeface="微软雅黑" panose="020B0503020204020204" pitchFamily="34" charset="-122"/>
              <a:sym typeface="宋体" panose="02010600030101010101" pitchFamily="2" charset="-122"/>
            </a:endParaRPr>
          </a:p>
          <a:p>
            <a:pPr marL="342900" indent="-342900" algn="l" eaLnBrk="1" hangingPunct="1">
              <a:lnSpc>
                <a:spcPct val="150000"/>
              </a:lnSpc>
              <a:buClr>
                <a:srgbClr val="0070C0"/>
              </a:buClr>
              <a:buFont typeface="Wingdings" pitchFamily="2" charset="2"/>
              <a:buChar char="l"/>
            </a:pPr>
            <a:r>
              <a:rPr lang="zh-CN" altLang="en-US" sz="2200" kern="0" dirty="0">
                <a:latin typeface="微软雅黑" panose="020B0503020204020204" pitchFamily="34" charset="-122"/>
                <a:ea typeface="微软雅黑" panose="020B0503020204020204" pitchFamily="34" charset="-122"/>
                <a:sym typeface="宋体" panose="02010600030101010101" pitchFamily="2" charset="-122"/>
              </a:rPr>
              <a:t>研究目标、内容及拟解决的关键问题</a:t>
            </a:r>
            <a:endParaRPr lang="en-US" altLang="zh-CN" sz="2200" kern="0" dirty="0">
              <a:latin typeface="微软雅黑" panose="020B0503020204020204" pitchFamily="34" charset="-122"/>
              <a:ea typeface="微软雅黑" panose="020B0503020204020204" pitchFamily="34" charset="-122"/>
              <a:sym typeface="宋体" panose="02010600030101010101" pitchFamily="2" charset="-122"/>
            </a:endParaRPr>
          </a:p>
          <a:p>
            <a:pPr marL="342900" indent="-342900" algn="l" eaLnBrk="1" hangingPunct="1">
              <a:lnSpc>
                <a:spcPct val="150000"/>
              </a:lnSpc>
              <a:buClr>
                <a:srgbClr val="0070C0"/>
              </a:buClr>
              <a:buFont typeface="Wingdings" pitchFamily="2" charset="2"/>
              <a:buChar char="l"/>
            </a:pPr>
            <a:r>
              <a:rPr lang="zh-CN" altLang="en-US" sz="2200" kern="0" dirty="0">
                <a:latin typeface="微软雅黑" panose="020B0503020204020204" pitchFamily="34" charset="-122"/>
                <a:ea typeface="微软雅黑" panose="020B0503020204020204" pitchFamily="34" charset="-122"/>
                <a:sym typeface="宋体" panose="02010600030101010101" pitchFamily="2" charset="-122"/>
              </a:rPr>
              <a:t>主要创新</a:t>
            </a:r>
            <a:r>
              <a:rPr lang="en-US" altLang="zh-CN" sz="2200" kern="0" dirty="0">
                <a:latin typeface="微软雅黑" panose="020B0503020204020204" pitchFamily="34" charset="-122"/>
                <a:ea typeface="微软雅黑" panose="020B0503020204020204" pitchFamily="34" charset="-122"/>
                <a:sym typeface="宋体" panose="02010600030101010101" pitchFamily="2" charset="-122"/>
              </a:rPr>
              <a:t>/</a:t>
            </a:r>
            <a:r>
              <a:rPr lang="zh-CN" altLang="en-US" sz="2200" kern="0" dirty="0">
                <a:latin typeface="微软雅黑" panose="020B0503020204020204" pitchFamily="34" charset="-122"/>
                <a:ea typeface="微软雅黑" panose="020B0503020204020204" pitchFamily="34" charset="-122"/>
                <a:sym typeface="宋体" panose="02010600030101010101" pitchFamily="2" charset="-122"/>
              </a:rPr>
              <a:t>成果</a:t>
            </a:r>
            <a:endParaRPr lang="en-US" altLang="zh-CN" sz="2200" kern="0" dirty="0">
              <a:latin typeface="微软雅黑" panose="020B0503020204020204" pitchFamily="34" charset="-122"/>
              <a:ea typeface="微软雅黑" panose="020B0503020204020204" pitchFamily="34" charset="-122"/>
              <a:sym typeface="宋体" panose="02010600030101010101" pitchFamily="2" charset="-122"/>
            </a:endParaRPr>
          </a:p>
          <a:p>
            <a:pPr marL="342900" indent="-342900" algn="l" eaLnBrk="1" hangingPunct="1">
              <a:lnSpc>
                <a:spcPct val="150000"/>
              </a:lnSpc>
              <a:buClr>
                <a:srgbClr val="0070C0"/>
              </a:buClr>
              <a:buFont typeface="Wingdings" pitchFamily="2" charset="2"/>
              <a:buChar char="l"/>
            </a:pPr>
            <a:r>
              <a:rPr lang="zh-CN" altLang="en-US" sz="2200" kern="0" dirty="0">
                <a:latin typeface="微软雅黑" panose="020B0503020204020204" pitchFamily="34" charset="-122"/>
                <a:ea typeface="微软雅黑" panose="020B0503020204020204" pitchFamily="34" charset="-122"/>
                <a:sym typeface="宋体" panose="02010600030101010101" pitchFamily="2" charset="-122"/>
              </a:rPr>
              <a:t>完成项目及发表论文情况</a:t>
            </a:r>
            <a:endParaRPr lang="en-US" altLang="zh-CN" sz="2200" kern="0" dirty="0">
              <a:latin typeface="微软雅黑" panose="020B0503020204020204" pitchFamily="34" charset="-122"/>
              <a:ea typeface="微软雅黑" panose="020B0503020204020204" pitchFamily="34" charset="-122"/>
              <a:sym typeface="宋体" panose="02010600030101010101" pitchFamily="2" charset="-122"/>
            </a:endParaRPr>
          </a:p>
        </p:txBody>
      </p:sp>
    </p:spTree>
    <p:extLst>
      <p:ext uri="{BB962C8B-B14F-4D97-AF65-F5344CB8AC3E}">
        <p14:creationId xmlns:p14="http://schemas.microsoft.com/office/powerpoint/2010/main" val="563087410"/>
      </p:ext>
    </p:extLst>
  </p:cSld>
  <p:clrMapOvr>
    <a:masterClrMapping/>
  </p:clrMapOvr>
  <p:transition spd="slow" advTm="100"/>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3" name="文本框 4"/>
          <p:cNvSpPr>
            <a:spLocks noChangeArrowheads="1"/>
          </p:cNvSpPr>
          <p:nvPr/>
        </p:nvSpPr>
        <p:spPr bwMode="auto">
          <a:xfrm>
            <a:off x="4908550" y="4508500"/>
            <a:ext cx="38893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sz="200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52" name="Text Box 3"/>
          <p:cNvSpPr txBox="1">
            <a:spLocks noChangeArrowheads="1"/>
          </p:cNvSpPr>
          <p:nvPr/>
        </p:nvSpPr>
        <p:spPr bwMode="auto">
          <a:xfrm>
            <a:off x="3375025" y="1941513"/>
            <a:ext cx="184150" cy="365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ko-KR" altLang="en-US">
              <a:latin typeface="Times New Roman" panose="02020603050405020304" pitchFamily="18" charset="0"/>
              <a:ea typeface="Gulim" panose="020B0600000101010101" pitchFamily="34" charset="-127"/>
            </a:endParaRPr>
          </a:p>
        </p:txBody>
      </p:sp>
      <p:grpSp>
        <p:nvGrpSpPr>
          <p:cNvPr id="21" name="组合 20">
            <a:extLst>
              <a:ext uri="{FF2B5EF4-FFF2-40B4-BE49-F238E27FC236}">
                <a16:creationId xmlns:a16="http://schemas.microsoft.com/office/drawing/2014/main" id="{A67DA4A1-3DF8-EA47-A7B6-54F8AD844110}"/>
              </a:ext>
            </a:extLst>
          </p:cNvPr>
          <p:cNvGrpSpPr/>
          <p:nvPr/>
        </p:nvGrpSpPr>
        <p:grpSpPr>
          <a:xfrm>
            <a:off x="179694" y="188775"/>
            <a:ext cx="8856616" cy="396877"/>
            <a:chOff x="179694" y="188775"/>
            <a:chExt cx="8856616" cy="396877"/>
          </a:xfrm>
        </p:grpSpPr>
        <p:grpSp>
          <p:nvGrpSpPr>
            <p:cNvPr id="23" name="组合 22">
              <a:extLst>
                <a:ext uri="{FF2B5EF4-FFF2-40B4-BE49-F238E27FC236}">
                  <a16:creationId xmlns:a16="http://schemas.microsoft.com/office/drawing/2014/main" id="{29461AFE-2FCC-0243-BA1B-22CAAA59A60C}"/>
                </a:ext>
              </a:extLst>
            </p:cNvPr>
            <p:cNvGrpSpPr/>
            <p:nvPr/>
          </p:nvGrpSpPr>
          <p:grpSpPr>
            <a:xfrm>
              <a:off x="179694" y="188775"/>
              <a:ext cx="5976416" cy="396877"/>
              <a:chOff x="179694" y="79918"/>
              <a:chExt cx="5976416" cy="396877"/>
            </a:xfrm>
          </p:grpSpPr>
          <p:sp>
            <p:nvSpPr>
              <p:cNvPr id="28" name="五边形 27">
                <a:extLst>
                  <a:ext uri="{FF2B5EF4-FFF2-40B4-BE49-F238E27FC236}">
                    <a16:creationId xmlns:a16="http://schemas.microsoft.com/office/drawing/2014/main" id="{7C796C7A-285A-7D4E-9E82-217B8AD75206}"/>
                  </a:ext>
                </a:extLst>
              </p:cNvPr>
              <p:cNvSpPr/>
              <p:nvPr/>
            </p:nvSpPr>
            <p:spPr bwMode="auto">
              <a:xfrm>
                <a:off x="179694" y="79918"/>
                <a:ext cx="3096215" cy="396875"/>
              </a:xfrm>
              <a:prstGeom prst="homePlate">
                <a:avLst/>
              </a:prstGeom>
              <a:solidFill>
                <a:srgbClr val="00B0F0">
                  <a:alpha val="30000"/>
                </a:srgb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r>
                  <a:rPr lang="en-US" altLang="zh-CN" b="1" dirty="0">
                    <a:solidFill>
                      <a:schemeClr val="bg1"/>
                    </a:solidFill>
                    <a:latin typeface="Yuppy SC" panose="020F0603040207020204" pitchFamily="34" charset="-122"/>
                    <a:ea typeface="Yuppy SC" panose="020F0603040207020204" pitchFamily="34" charset="-122"/>
                    <a:cs typeface="Yuppy SC" panose="020F0603040207020204" pitchFamily="34" charset="-122"/>
                  </a:rPr>
                  <a:t>1.</a:t>
                </a:r>
                <a:r>
                  <a:rPr lang="zh-CN" altLang="en-US" b="1" dirty="0">
                    <a:solidFill>
                      <a:schemeClr val="bg1"/>
                    </a:solidFill>
                    <a:latin typeface="Yuppy SC" panose="020F0603040207020204" pitchFamily="34" charset="-122"/>
                    <a:ea typeface="Yuppy SC" panose="020F0603040207020204" pitchFamily="34" charset="-122"/>
                    <a:cs typeface="Yuppy SC" panose="020F0603040207020204" pitchFamily="34" charset="-122"/>
                  </a:rPr>
                  <a:t>多媒体资源实时关联</a:t>
                </a:r>
              </a:p>
            </p:txBody>
          </p:sp>
          <p:sp>
            <p:nvSpPr>
              <p:cNvPr id="29" name="燕尾形 28">
                <a:extLst>
                  <a:ext uri="{FF2B5EF4-FFF2-40B4-BE49-F238E27FC236}">
                    <a16:creationId xmlns:a16="http://schemas.microsoft.com/office/drawing/2014/main" id="{E05D8EAB-E597-AE4F-9689-4DDC5BA63966}"/>
                  </a:ext>
                </a:extLst>
              </p:cNvPr>
              <p:cNvSpPr/>
              <p:nvPr/>
            </p:nvSpPr>
            <p:spPr bwMode="auto">
              <a:xfrm>
                <a:off x="3203904" y="79919"/>
                <a:ext cx="2952206" cy="396876"/>
              </a:xfrm>
              <a:prstGeom prst="chevron">
                <a:avLst/>
              </a:prstGeom>
              <a:solidFill>
                <a:srgbClr val="92D050">
                  <a:alpha val="30000"/>
                </a:srgb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r>
                  <a:rPr lang="en-US" altLang="zh-CN" b="1" dirty="0">
                    <a:solidFill>
                      <a:schemeClr val="bg1"/>
                    </a:solidFill>
                    <a:latin typeface="Yuppy SC" panose="020F0603040207020204" pitchFamily="34" charset="-122"/>
                    <a:ea typeface="Yuppy SC" panose="020F0603040207020204" pitchFamily="34" charset="-122"/>
                    <a:cs typeface="Yuppy SC" panose="020F0603040207020204" pitchFamily="34" charset="-122"/>
                  </a:rPr>
                  <a:t>2.</a:t>
                </a:r>
                <a:r>
                  <a:rPr lang="zh-CN" altLang="en-US" b="1" dirty="0">
                    <a:solidFill>
                      <a:schemeClr val="bg1"/>
                    </a:solidFill>
                    <a:latin typeface="Yuppy SC" panose="020F0603040207020204" pitchFamily="34" charset="-122"/>
                    <a:ea typeface="Yuppy SC" panose="020F0603040207020204" pitchFamily="34" charset="-122"/>
                    <a:cs typeface="Yuppy SC" panose="020F0603040207020204" pitchFamily="34" charset="-122"/>
                  </a:rPr>
                  <a:t>多媒体资源图谱构建</a:t>
                </a:r>
              </a:p>
              <a:p>
                <a:pPr marL="0" marR="0" indent="0" algn="l" defTabSz="914400" rtl="0" eaLnBrk="0" fontAlgn="base" latinLnBrk="0" hangingPunct="0">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dirty="0">
                  <a:ln>
                    <a:noFill/>
                  </a:ln>
                  <a:solidFill>
                    <a:schemeClr val="bg1"/>
                  </a:solidFill>
                  <a:effectLst/>
                  <a:latin typeface="Arial" pitchFamily="34" charset="0"/>
                  <a:ea typeface="宋体" pitchFamily="2" charset="-122"/>
                </a:endParaRPr>
              </a:p>
            </p:txBody>
          </p:sp>
        </p:grpSp>
        <p:sp>
          <p:nvSpPr>
            <p:cNvPr id="27" name="燕尾形 26">
              <a:extLst>
                <a:ext uri="{FF2B5EF4-FFF2-40B4-BE49-F238E27FC236}">
                  <a16:creationId xmlns:a16="http://schemas.microsoft.com/office/drawing/2014/main" id="{BE9F3A2B-BD56-AA4A-BB10-3B75DFBDD1B8}"/>
                </a:ext>
              </a:extLst>
            </p:cNvPr>
            <p:cNvSpPr/>
            <p:nvPr/>
          </p:nvSpPr>
          <p:spPr bwMode="auto">
            <a:xfrm>
              <a:off x="6084104" y="188776"/>
              <a:ext cx="2952206" cy="396876"/>
            </a:xfrm>
            <a:prstGeom prst="chevron">
              <a:avLst/>
            </a:prstGeom>
            <a:solidFill>
              <a:srgbClr val="FFC000"/>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r>
                <a:rPr lang="en-US" altLang="zh-CN" b="1" dirty="0">
                  <a:solidFill>
                    <a:schemeClr val="bg1"/>
                  </a:solidFill>
                  <a:latin typeface="Yuppy SC" panose="020F0603040207020204" pitchFamily="34" charset="-122"/>
                  <a:ea typeface="Yuppy SC" panose="020F0603040207020204" pitchFamily="34" charset="-122"/>
                  <a:cs typeface="Yuppy SC" panose="020F0603040207020204" pitchFamily="34" charset="-122"/>
                </a:rPr>
                <a:t>3.</a:t>
              </a:r>
              <a:r>
                <a:rPr lang="zh-CN" altLang="en-US" b="1" dirty="0">
                  <a:solidFill>
                    <a:schemeClr val="bg1"/>
                  </a:solidFill>
                  <a:latin typeface="Yuppy SC" panose="020F0603040207020204" pitchFamily="34" charset="-122"/>
                  <a:ea typeface="Yuppy SC" panose="020F0603040207020204" pitchFamily="34" charset="-122"/>
                  <a:cs typeface="Yuppy SC" panose="020F0603040207020204" pitchFamily="34" charset="-122"/>
                </a:rPr>
                <a:t>资源入口页面发现</a:t>
              </a:r>
            </a:p>
          </p:txBody>
        </p:sp>
      </p:grpSp>
      <p:sp>
        <p:nvSpPr>
          <p:cNvPr id="32" name="矩形 31">
            <a:extLst>
              <a:ext uri="{FF2B5EF4-FFF2-40B4-BE49-F238E27FC236}">
                <a16:creationId xmlns:a16="http://schemas.microsoft.com/office/drawing/2014/main" id="{95EC8516-6904-3845-9872-3FB61FBA804D}"/>
              </a:ext>
            </a:extLst>
          </p:cNvPr>
          <p:cNvSpPr/>
          <p:nvPr/>
        </p:nvSpPr>
        <p:spPr bwMode="auto">
          <a:xfrm>
            <a:off x="6300116" y="739165"/>
            <a:ext cx="1152084" cy="360025"/>
          </a:xfrm>
          <a:prstGeom prst="rect">
            <a:avLst/>
          </a:prstGeom>
          <a:solidFill>
            <a:srgbClr val="FFC000">
              <a:alpha val="75000"/>
            </a:srgb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itchFamily="34" charset="0"/>
              <a:buNone/>
              <a:tabLst/>
            </a:pPr>
            <a:r>
              <a:rPr lang="zh-CN" altLang="en-US" dirty="0">
                <a:latin typeface="Kaiti SC" panose="02010600040101010101" pitchFamily="2" charset="-122"/>
                <a:ea typeface="Kaiti SC" panose="02010600040101010101" pitchFamily="2" charset="-122"/>
              </a:rPr>
              <a:t>特征抽取</a:t>
            </a:r>
            <a:endParaRPr kumimoji="0" lang="zh-CN" altLang="en-US" sz="1800" b="0" i="0" u="none" strike="noStrike" cap="none" normalizeH="0" baseline="0" dirty="0">
              <a:ln>
                <a:noFill/>
              </a:ln>
              <a:effectLst/>
              <a:latin typeface="Kaiti SC" panose="02010600040101010101" pitchFamily="2" charset="-122"/>
              <a:ea typeface="Kaiti SC" panose="02010600040101010101" pitchFamily="2" charset="-122"/>
            </a:endParaRPr>
          </a:p>
        </p:txBody>
      </p:sp>
      <p:sp>
        <p:nvSpPr>
          <p:cNvPr id="33" name="矩形 32">
            <a:extLst>
              <a:ext uri="{FF2B5EF4-FFF2-40B4-BE49-F238E27FC236}">
                <a16:creationId xmlns:a16="http://schemas.microsoft.com/office/drawing/2014/main" id="{9EC67DF7-4BAE-B842-92EE-589E99C0725F}"/>
              </a:ext>
            </a:extLst>
          </p:cNvPr>
          <p:cNvSpPr/>
          <p:nvPr/>
        </p:nvSpPr>
        <p:spPr bwMode="auto">
          <a:xfrm>
            <a:off x="7596206" y="739165"/>
            <a:ext cx="1152082" cy="360025"/>
          </a:xfrm>
          <a:prstGeom prst="rect">
            <a:avLst/>
          </a:prstGeom>
          <a:solidFill>
            <a:srgbClr val="FFC000">
              <a:alpha val="75000"/>
            </a:srgb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itchFamily="34" charset="0"/>
              <a:buNone/>
              <a:tabLst/>
            </a:pPr>
            <a:r>
              <a:rPr lang="zh-CN" altLang="en-US" dirty="0">
                <a:latin typeface="Kaiti SC" panose="02010600040101010101" pitchFamily="2" charset="-122"/>
                <a:ea typeface="Kaiti SC" panose="02010600040101010101" pitchFamily="2" charset="-122"/>
              </a:rPr>
              <a:t>入口发现</a:t>
            </a:r>
            <a:endParaRPr kumimoji="0" lang="zh-CN" altLang="en-US" sz="1800" b="0" i="0" u="none" strike="noStrike" cap="none" normalizeH="0" baseline="0" dirty="0">
              <a:ln>
                <a:noFill/>
              </a:ln>
              <a:effectLst/>
              <a:latin typeface="Kaiti SC" panose="02010600040101010101" pitchFamily="2" charset="-122"/>
              <a:ea typeface="Kaiti SC" panose="02010600040101010101" pitchFamily="2" charset="-122"/>
            </a:endParaRPr>
          </a:p>
        </p:txBody>
      </p:sp>
      <p:graphicFrame>
        <p:nvGraphicFramePr>
          <p:cNvPr id="35" name="表格 34">
            <a:extLst>
              <a:ext uri="{FF2B5EF4-FFF2-40B4-BE49-F238E27FC236}">
                <a16:creationId xmlns:a16="http://schemas.microsoft.com/office/drawing/2014/main" id="{E87D75EC-6A41-6C47-95AD-DEC465C375E6}"/>
              </a:ext>
            </a:extLst>
          </p:cNvPr>
          <p:cNvGraphicFramePr>
            <a:graphicFrameLocks noGrp="1"/>
          </p:cNvGraphicFramePr>
          <p:nvPr>
            <p:extLst>
              <p:ext uri="{D42A27DB-BD31-4B8C-83A1-F6EECF244321}">
                <p14:modId xmlns:p14="http://schemas.microsoft.com/office/powerpoint/2010/main" val="3796641566"/>
              </p:ext>
            </p:extLst>
          </p:nvPr>
        </p:nvGraphicFramePr>
        <p:xfrm>
          <a:off x="9324330" y="2725420"/>
          <a:ext cx="2883749" cy="3566160"/>
        </p:xfrm>
        <a:graphic>
          <a:graphicData uri="http://schemas.openxmlformats.org/drawingml/2006/table">
            <a:tbl>
              <a:tblPr firstRow="1" bandRow="1">
                <a:tableStyleId>{5C22544A-7EE6-4342-B048-85BDC9FD1C3A}</a:tableStyleId>
              </a:tblPr>
              <a:tblGrid>
                <a:gridCol w="915036">
                  <a:extLst>
                    <a:ext uri="{9D8B030D-6E8A-4147-A177-3AD203B41FA5}">
                      <a16:colId xmlns:a16="http://schemas.microsoft.com/office/drawing/2014/main" val="852234908"/>
                    </a:ext>
                  </a:extLst>
                </a:gridCol>
                <a:gridCol w="1968713">
                  <a:extLst>
                    <a:ext uri="{9D8B030D-6E8A-4147-A177-3AD203B41FA5}">
                      <a16:colId xmlns:a16="http://schemas.microsoft.com/office/drawing/2014/main" val="1685660114"/>
                    </a:ext>
                  </a:extLst>
                </a:gridCol>
              </a:tblGrid>
              <a:tr h="1676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b="1" cap="none" spc="0" dirty="0">
                          <a:ln>
                            <a:noFill/>
                          </a:ln>
                          <a:solidFill>
                            <a:schemeClr val="tx1"/>
                          </a:solidFill>
                          <a:effectLst/>
                          <a:latin typeface="Heiti SC Medium" pitchFamily="2" charset="-128"/>
                          <a:ea typeface="Heiti SC Medium" pitchFamily="2" charset="-128"/>
                        </a:rPr>
                        <a:t>缺失字段</a:t>
                      </a:r>
                      <a:endParaRPr lang="zh-CN" altLang="en-US" sz="1600" b="1" i="0" cap="none" spc="0" dirty="0">
                        <a:ln>
                          <a:noFill/>
                        </a:ln>
                        <a:solidFill>
                          <a:schemeClr val="tx1"/>
                        </a:solidFill>
                        <a:effectLst/>
                        <a:latin typeface="Heiti SC Medium" pitchFamily="2" charset="-128"/>
                        <a:ea typeface="Heiti SC Medium" pitchFamily="2" charset="-128"/>
                        <a:cs typeface="LingWai SC Medium" panose="03050602040302020204" pitchFamily="66" charset="-122"/>
                      </a:endParaRP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alpha val="65000"/>
                      </a:schemeClr>
                    </a:solidFill>
                  </a:tcPr>
                </a:tc>
                <a:tc>
                  <a:txBody>
                    <a:bodyPr/>
                    <a:lstStyle/>
                    <a:p>
                      <a:pPr algn="ctr"/>
                      <a:r>
                        <a:rPr lang="zh-CN" altLang="en-US" sz="1600" b="1" cap="none" spc="0" dirty="0">
                          <a:ln>
                            <a:noFill/>
                          </a:ln>
                          <a:solidFill>
                            <a:schemeClr val="tx1"/>
                          </a:solidFill>
                          <a:effectLst/>
                          <a:latin typeface="Heiti SC Medium" pitchFamily="2" charset="-128"/>
                          <a:ea typeface="Heiti SC Medium" pitchFamily="2" charset="-128"/>
                        </a:rPr>
                        <a:t>处理方法</a:t>
                      </a:r>
                      <a:endParaRPr lang="zh-CN" altLang="en-US" sz="1600" b="1" i="0" cap="none" spc="0" dirty="0">
                        <a:ln>
                          <a:noFill/>
                        </a:ln>
                        <a:solidFill>
                          <a:schemeClr val="tx1"/>
                        </a:solidFill>
                        <a:effectLst/>
                        <a:latin typeface="Heiti SC Medium" pitchFamily="2" charset="-128"/>
                        <a:ea typeface="Heiti SC Medium" pitchFamily="2" charset="-128"/>
                        <a:cs typeface="LingWai SC Medium" panose="03050602040302020204" pitchFamily="66" charset="-122"/>
                      </a:endParaRP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alpha val="65000"/>
                      </a:schemeClr>
                    </a:solidFill>
                  </a:tcPr>
                </a:tc>
                <a:extLst>
                  <a:ext uri="{0D108BD9-81ED-4DB2-BD59-A6C34878D82A}">
                    <a16:rowId xmlns:a16="http://schemas.microsoft.com/office/drawing/2014/main" val="1271016097"/>
                  </a:ext>
                </a:extLst>
              </a:tr>
              <a:tr h="1854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b="0" kern="1200" cap="none" spc="0" dirty="0" err="1">
                          <a:ln>
                            <a:noFill/>
                          </a:ln>
                          <a:solidFill>
                            <a:schemeClr val="tx1"/>
                          </a:solidFill>
                          <a:effectLst/>
                          <a:latin typeface="Heiti SC Medium" pitchFamily="2" charset="-128"/>
                          <a:ea typeface="Heiti SC Medium" pitchFamily="2" charset="-128"/>
                        </a:rPr>
                        <a:t>url</a:t>
                      </a:r>
                      <a:r>
                        <a:rPr lang="en-US" altLang="zh-CN" sz="1600" b="0" kern="1200" cap="none" spc="0" dirty="0">
                          <a:ln>
                            <a:noFill/>
                          </a:ln>
                          <a:solidFill>
                            <a:schemeClr val="tx1"/>
                          </a:solidFill>
                          <a:effectLst/>
                          <a:latin typeface="Heiti SC Medium" pitchFamily="2" charset="-128"/>
                          <a:ea typeface="Heiti SC Medium" pitchFamily="2" charset="-128"/>
                        </a:rPr>
                        <a:t>/</a:t>
                      </a:r>
                      <a:r>
                        <a:rPr lang="zh-CN" altLang="en-US" sz="1600" b="0" kern="1200" cap="none" spc="0" dirty="0">
                          <a:ln>
                            <a:noFill/>
                          </a:ln>
                          <a:solidFill>
                            <a:schemeClr val="tx1"/>
                          </a:solidFill>
                          <a:effectLst/>
                          <a:latin typeface="Heiti SC Medium" pitchFamily="2" charset="-128"/>
                          <a:ea typeface="Heiti SC Medium" pitchFamily="2" charset="-128"/>
                        </a:rPr>
                        <a:t>时间</a:t>
                      </a:r>
                      <a:endParaRPr lang="zh-CN" altLang="en-US" sz="1600" b="0" i="0" kern="1200" cap="none" spc="0" dirty="0">
                        <a:ln>
                          <a:noFill/>
                        </a:ln>
                        <a:solidFill>
                          <a:schemeClr val="tx1"/>
                        </a:solidFill>
                        <a:effectLst/>
                        <a:latin typeface="Heiti SC Medium" pitchFamily="2" charset="-128"/>
                        <a:ea typeface="Heiti SC Medium" pitchFamily="2" charset="-128"/>
                        <a:cs typeface="LingWai SC Medium" panose="03050602040302020204" pitchFamily="66" charset="-122"/>
                      </a:endParaRP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85000"/>
                        <a:alpha val="6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b="0" i="0" kern="1200" cap="none" spc="0" dirty="0">
                          <a:ln>
                            <a:noFill/>
                          </a:ln>
                          <a:solidFill>
                            <a:schemeClr val="tx1"/>
                          </a:solidFill>
                          <a:effectLst/>
                          <a:latin typeface="Heiti SC Medium" pitchFamily="2" charset="-128"/>
                          <a:ea typeface="Heiti SC Medium" pitchFamily="2" charset="-128"/>
                          <a:cs typeface="LingWai SC Medium" panose="03050602040302020204" pitchFamily="66" charset="-122"/>
                        </a:rPr>
                        <a:t>删除本条数据</a:t>
                      </a: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85000"/>
                        <a:alpha val="65000"/>
                      </a:schemeClr>
                    </a:solidFill>
                  </a:tcPr>
                </a:tc>
                <a:extLst>
                  <a:ext uri="{0D108BD9-81ED-4DB2-BD59-A6C34878D82A}">
                    <a16:rowId xmlns:a16="http://schemas.microsoft.com/office/drawing/2014/main" val="1621786045"/>
                  </a:ext>
                </a:extLst>
              </a:tr>
              <a:tr h="1854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b="0" kern="1200" cap="none" spc="0" dirty="0">
                          <a:ln>
                            <a:noFill/>
                          </a:ln>
                          <a:solidFill>
                            <a:schemeClr val="tx1"/>
                          </a:solidFill>
                          <a:effectLst/>
                          <a:latin typeface="Heiti SC Medium" pitchFamily="2" charset="-128"/>
                          <a:ea typeface="Heiti SC Medium" pitchFamily="2" charset="-128"/>
                        </a:rPr>
                        <a:t>内容类型</a:t>
                      </a:r>
                      <a:endParaRPr lang="zh-CN" altLang="en-US" sz="1600" b="0" i="0" kern="1200" cap="none" spc="0" dirty="0">
                        <a:ln>
                          <a:noFill/>
                        </a:ln>
                        <a:solidFill>
                          <a:schemeClr val="tx1"/>
                        </a:solidFill>
                        <a:effectLst/>
                        <a:latin typeface="Heiti SC Medium" pitchFamily="2" charset="-128"/>
                        <a:ea typeface="Heiti SC Medium" pitchFamily="2" charset="-128"/>
                        <a:cs typeface="LingWai SC Medium" panose="03050602040302020204" pitchFamily="66" charset="-122"/>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alpha val="6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b="0" i="0" kern="1200" cap="none" spc="0" dirty="0">
                          <a:ln>
                            <a:noFill/>
                          </a:ln>
                          <a:solidFill>
                            <a:schemeClr val="tx1"/>
                          </a:solidFill>
                          <a:effectLst/>
                          <a:latin typeface="Heiti SC Medium" pitchFamily="2" charset="-128"/>
                          <a:ea typeface="Heiti SC Medium" pitchFamily="2" charset="-128"/>
                          <a:cs typeface="LingWai SC Medium" panose="03050602040302020204" pitchFamily="66" charset="-122"/>
                        </a:rPr>
                        <a:t>根据</a:t>
                      </a:r>
                      <a:r>
                        <a:rPr lang="en-US" altLang="zh-CN" sz="1600" b="0" i="0" kern="1200" cap="none" spc="0" dirty="0">
                          <a:ln>
                            <a:noFill/>
                          </a:ln>
                          <a:solidFill>
                            <a:schemeClr val="tx1"/>
                          </a:solidFill>
                          <a:effectLst/>
                          <a:latin typeface="Heiti SC Medium" pitchFamily="2" charset="-128"/>
                          <a:ea typeface="Heiti SC Medium" pitchFamily="2" charset="-128"/>
                          <a:cs typeface="LingWai SC Medium" panose="03050602040302020204" pitchFamily="66" charset="-122"/>
                        </a:rPr>
                        <a:t>URL</a:t>
                      </a:r>
                      <a:r>
                        <a:rPr lang="zh-CN" altLang="en-US" sz="1600" b="0" i="0" kern="1200" cap="none" spc="0" dirty="0">
                          <a:ln>
                            <a:noFill/>
                          </a:ln>
                          <a:solidFill>
                            <a:schemeClr val="tx1"/>
                          </a:solidFill>
                          <a:effectLst/>
                          <a:latin typeface="Heiti SC Medium" pitchFamily="2" charset="-128"/>
                          <a:ea typeface="Heiti SC Medium" pitchFamily="2" charset="-128"/>
                          <a:cs typeface="LingWai SC Medium" panose="03050602040302020204" pitchFamily="66" charset="-122"/>
                        </a:rPr>
                        <a:t>进行补全，无法判定则为</a:t>
                      </a:r>
                      <a:r>
                        <a:rPr lang="en-US" altLang="zh-CN" sz="1600" b="0" i="0" kern="1200" cap="none" spc="0" dirty="0">
                          <a:ln>
                            <a:noFill/>
                          </a:ln>
                          <a:solidFill>
                            <a:schemeClr val="tx1"/>
                          </a:solidFill>
                          <a:effectLst/>
                          <a:latin typeface="Heiti SC Medium" pitchFamily="2" charset="-128"/>
                          <a:ea typeface="Heiti SC Medium" pitchFamily="2" charset="-128"/>
                          <a:cs typeface="LingWai SC Medium" panose="03050602040302020204" pitchFamily="66" charset="-122"/>
                        </a:rPr>
                        <a:t>html</a:t>
                      </a:r>
                      <a:endParaRPr lang="zh-CN" altLang="en-US" sz="1600" b="0" i="0" kern="1200" cap="none" spc="0" dirty="0">
                        <a:ln>
                          <a:noFill/>
                        </a:ln>
                        <a:solidFill>
                          <a:schemeClr val="tx1"/>
                        </a:solidFill>
                        <a:effectLst/>
                        <a:latin typeface="Heiti SC Medium" pitchFamily="2" charset="-128"/>
                        <a:ea typeface="Heiti SC Medium" pitchFamily="2" charset="-128"/>
                        <a:cs typeface="LingWai SC Medium" panose="03050602040302020204" pitchFamily="66" charset="-122"/>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alpha val="65000"/>
                      </a:schemeClr>
                    </a:solidFill>
                  </a:tcPr>
                </a:tc>
                <a:extLst>
                  <a:ext uri="{0D108BD9-81ED-4DB2-BD59-A6C34878D82A}">
                    <a16:rowId xmlns:a16="http://schemas.microsoft.com/office/drawing/2014/main" val="2938339046"/>
                  </a:ext>
                </a:extLst>
              </a:tr>
              <a:tr h="185420">
                <a:tc>
                  <a:txBody>
                    <a:bodyPr/>
                    <a:lstStyle/>
                    <a:p>
                      <a:pPr algn="ctr"/>
                      <a:r>
                        <a:rPr lang="zh-CN" altLang="en-US" sz="1600" b="0" kern="1200" cap="none" spc="0" dirty="0">
                          <a:ln>
                            <a:noFill/>
                          </a:ln>
                          <a:solidFill>
                            <a:schemeClr val="tx1"/>
                          </a:solidFill>
                          <a:effectLst/>
                          <a:latin typeface="Heiti SC Medium" pitchFamily="2" charset="-128"/>
                          <a:ea typeface="Heiti SC Medium" pitchFamily="2" charset="-128"/>
                        </a:rPr>
                        <a:t>内容长度</a:t>
                      </a:r>
                      <a:endParaRPr lang="zh-CN" altLang="en-US" sz="1600" b="0" i="0" kern="1200" cap="none" spc="0" dirty="0">
                        <a:ln>
                          <a:noFill/>
                        </a:ln>
                        <a:solidFill>
                          <a:schemeClr val="tx1"/>
                        </a:solidFill>
                        <a:effectLst/>
                        <a:latin typeface="Heiti SC Medium" pitchFamily="2" charset="-128"/>
                        <a:ea typeface="Heiti SC Medium" pitchFamily="2" charset="-128"/>
                        <a:cs typeface="LingWai SC Medium" panose="03050602040302020204" pitchFamily="66" charset="-122"/>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alpha val="65000"/>
                      </a:schemeClr>
                    </a:solidFill>
                  </a:tcPr>
                </a:tc>
                <a:tc>
                  <a:txBody>
                    <a:bodyPr/>
                    <a:lstStyle/>
                    <a:p>
                      <a:pPr algn="ctr"/>
                      <a:r>
                        <a:rPr lang="zh-CN" altLang="en-US" sz="1600" b="0" i="0" kern="1200" cap="none" spc="0" dirty="0">
                          <a:ln>
                            <a:noFill/>
                          </a:ln>
                          <a:solidFill>
                            <a:schemeClr val="tx1"/>
                          </a:solidFill>
                          <a:effectLst/>
                          <a:latin typeface="Heiti SC Medium" pitchFamily="2" charset="-128"/>
                          <a:ea typeface="Heiti SC Medium" pitchFamily="2" charset="-128"/>
                          <a:cs typeface="LingWai SC Medium" panose="03050602040302020204" pitchFamily="66" charset="-122"/>
                        </a:rPr>
                        <a:t>默认值为</a:t>
                      </a:r>
                      <a:r>
                        <a:rPr lang="en-US" altLang="zh-CN" sz="1600" b="0" i="0" kern="1200" cap="none" spc="0" dirty="0">
                          <a:ln>
                            <a:noFill/>
                          </a:ln>
                          <a:solidFill>
                            <a:schemeClr val="tx1"/>
                          </a:solidFill>
                          <a:effectLst/>
                          <a:latin typeface="Heiti SC Medium" pitchFamily="2" charset="-128"/>
                          <a:ea typeface="Heiti SC Medium" pitchFamily="2" charset="-128"/>
                          <a:cs typeface="LingWai SC Medium" panose="03050602040302020204" pitchFamily="66" charset="-122"/>
                        </a:rPr>
                        <a:t>0</a:t>
                      </a:r>
                      <a:endParaRPr lang="zh-CN" altLang="en-US" sz="1600" b="0" i="0" kern="1200" cap="none" spc="0" dirty="0">
                        <a:ln>
                          <a:noFill/>
                        </a:ln>
                        <a:solidFill>
                          <a:schemeClr val="tx1"/>
                        </a:solidFill>
                        <a:effectLst/>
                        <a:latin typeface="Heiti SC Medium" pitchFamily="2" charset="-128"/>
                        <a:ea typeface="Heiti SC Medium" pitchFamily="2" charset="-128"/>
                        <a:cs typeface="LingWai SC Medium" panose="03050602040302020204" pitchFamily="66" charset="-122"/>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alpha val="65000"/>
                      </a:schemeClr>
                    </a:solidFill>
                  </a:tcPr>
                </a:tc>
                <a:extLst>
                  <a:ext uri="{0D108BD9-81ED-4DB2-BD59-A6C34878D82A}">
                    <a16:rowId xmlns:a16="http://schemas.microsoft.com/office/drawing/2014/main" val="1438917214"/>
                  </a:ext>
                </a:extLst>
              </a:tr>
              <a:tr h="1854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b="0" kern="1200" cap="none" spc="0" dirty="0">
                          <a:ln>
                            <a:noFill/>
                          </a:ln>
                          <a:solidFill>
                            <a:schemeClr val="tx1"/>
                          </a:solidFill>
                          <a:effectLst/>
                          <a:latin typeface="Heiti SC Medium" pitchFamily="2" charset="-128"/>
                          <a:ea typeface="Heiti SC Medium" pitchFamily="2" charset="-128"/>
                        </a:rPr>
                        <a:t>域名</a:t>
                      </a:r>
                      <a:endParaRPr lang="zh-CN" altLang="en-US" sz="1600" b="0" i="0" kern="1200" cap="none" spc="0" dirty="0">
                        <a:ln>
                          <a:noFill/>
                        </a:ln>
                        <a:solidFill>
                          <a:schemeClr val="tx1"/>
                        </a:solidFill>
                        <a:effectLst/>
                        <a:latin typeface="Heiti SC Medium" pitchFamily="2" charset="-128"/>
                        <a:ea typeface="Heiti SC Medium" pitchFamily="2" charset="-128"/>
                        <a:cs typeface="LingWai SC Medium" panose="03050602040302020204" pitchFamily="66" charset="-122"/>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alpha val="6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b="0" i="0" kern="1200" cap="none" spc="0" dirty="0">
                          <a:ln>
                            <a:noFill/>
                          </a:ln>
                          <a:solidFill>
                            <a:schemeClr val="tx1"/>
                          </a:solidFill>
                          <a:effectLst/>
                          <a:latin typeface="Heiti SC Medium" pitchFamily="2" charset="-128"/>
                          <a:ea typeface="Heiti SC Medium" pitchFamily="2" charset="-128"/>
                          <a:cs typeface="LingWai SC Medium" panose="03050602040302020204" pitchFamily="66" charset="-122"/>
                        </a:rPr>
                        <a:t>根据</a:t>
                      </a:r>
                      <a:r>
                        <a:rPr lang="en-US" altLang="zh-CN" sz="1600" b="0" i="0" kern="1200" cap="none" spc="0" dirty="0">
                          <a:ln>
                            <a:noFill/>
                          </a:ln>
                          <a:solidFill>
                            <a:schemeClr val="tx1"/>
                          </a:solidFill>
                          <a:effectLst/>
                          <a:latin typeface="Heiti SC Medium" pitchFamily="2" charset="-128"/>
                          <a:ea typeface="Heiti SC Medium" pitchFamily="2" charset="-128"/>
                          <a:cs typeface="LingWai SC Medium" panose="03050602040302020204" pitchFamily="66" charset="-122"/>
                        </a:rPr>
                        <a:t>URL</a:t>
                      </a:r>
                      <a:r>
                        <a:rPr lang="zh-CN" altLang="en-US" sz="1600" b="0" i="0" kern="1200" cap="none" spc="0" dirty="0">
                          <a:ln>
                            <a:noFill/>
                          </a:ln>
                          <a:solidFill>
                            <a:schemeClr val="tx1"/>
                          </a:solidFill>
                          <a:effectLst/>
                          <a:latin typeface="Heiti SC Medium" pitchFamily="2" charset="-128"/>
                          <a:ea typeface="Heiti SC Medium" pitchFamily="2" charset="-128"/>
                          <a:cs typeface="LingWai SC Medium" panose="03050602040302020204" pitchFamily="66" charset="-122"/>
                        </a:rPr>
                        <a:t>进行补全</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alpha val="65000"/>
                      </a:schemeClr>
                    </a:solidFill>
                  </a:tcPr>
                </a:tc>
                <a:extLst>
                  <a:ext uri="{0D108BD9-81ED-4DB2-BD59-A6C34878D82A}">
                    <a16:rowId xmlns:a16="http://schemas.microsoft.com/office/drawing/2014/main" val="1229383558"/>
                  </a:ext>
                </a:extLst>
              </a:tr>
              <a:tr h="1854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b="0" i="0" kern="1200" cap="none" spc="0" dirty="0">
                          <a:ln>
                            <a:noFill/>
                          </a:ln>
                          <a:solidFill>
                            <a:schemeClr val="tx1"/>
                          </a:solidFill>
                          <a:effectLst/>
                          <a:latin typeface="Heiti SC Medium" pitchFamily="2" charset="-128"/>
                          <a:ea typeface="Heiti SC Medium" pitchFamily="2" charset="-128"/>
                          <a:cs typeface="LingWai SC Medium" panose="03050602040302020204" pitchFamily="66" charset="-122"/>
                        </a:rPr>
                        <a:t>响应码</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alpha val="6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b="0" i="0" kern="1200" cap="none" spc="0" dirty="0">
                          <a:ln>
                            <a:noFill/>
                          </a:ln>
                          <a:solidFill>
                            <a:schemeClr val="tx1"/>
                          </a:solidFill>
                          <a:effectLst/>
                          <a:latin typeface="Heiti SC Medium" pitchFamily="2" charset="-128"/>
                          <a:ea typeface="Heiti SC Medium" pitchFamily="2" charset="-128"/>
                          <a:cs typeface="LingWai SC Medium" panose="03050602040302020204" pitchFamily="66" charset="-122"/>
                        </a:rPr>
                        <a:t>默认值为</a:t>
                      </a:r>
                      <a:r>
                        <a:rPr lang="en-US" altLang="zh-CN" sz="1600" b="0" i="0" kern="1200" cap="none" spc="0" dirty="0">
                          <a:ln>
                            <a:noFill/>
                          </a:ln>
                          <a:solidFill>
                            <a:schemeClr val="tx1"/>
                          </a:solidFill>
                          <a:effectLst/>
                          <a:latin typeface="Heiti SC Medium" pitchFamily="2" charset="-128"/>
                          <a:ea typeface="Heiti SC Medium" pitchFamily="2" charset="-128"/>
                          <a:cs typeface="LingWai SC Medium" panose="03050602040302020204" pitchFamily="66" charset="-122"/>
                        </a:rPr>
                        <a:t>200ok</a:t>
                      </a:r>
                      <a:endParaRPr lang="zh-CN" altLang="en-US" sz="1600" b="0" i="0" kern="1200" cap="none" spc="0" dirty="0">
                        <a:ln>
                          <a:noFill/>
                        </a:ln>
                        <a:solidFill>
                          <a:schemeClr val="tx1"/>
                        </a:solidFill>
                        <a:effectLst/>
                        <a:latin typeface="Heiti SC Medium" pitchFamily="2" charset="-128"/>
                        <a:ea typeface="Heiti SC Medium" pitchFamily="2" charset="-128"/>
                        <a:cs typeface="LingWai SC Medium" panose="03050602040302020204" pitchFamily="66" charset="-122"/>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alpha val="65000"/>
                      </a:schemeClr>
                    </a:solidFill>
                  </a:tcPr>
                </a:tc>
                <a:extLst>
                  <a:ext uri="{0D108BD9-81ED-4DB2-BD59-A6C34878D82A}">
                    <a16:rowId xmlns:a16="http://schemas.microsoft.com/office/drawing/2014/main" val="1775965367"/>
                  </a:ext>
                </a:extLst>
              </a:tr>
              <a:tr h="185420">
                <a:tc>
                  <a:txBody>
                    <a:bodyPr/>
                    <a:lstStyle/>
                    <a:p>
                      <a:pPr algn="ctr"/>
                      <a:r>
                        <a:rPr lang="zh-CN" altLang="en-US" sz="1600" b="0" i="0" cap="none" spc="0" dirty="0">
                          <a:ln>
                            <a:noFill/>
                          </a:ln>
                          <a:solidFill>
                            <a:schemeClr val="tx1"/>
                          </a:solidFill>
                          <a:effectLst/>
                          <a:latin typeface="Heiti SC Medium" pitchFamily="2" charset="-128"/>
                          <a:ea typeface="Heiti SC Medium" pitchFamily="2" charset="-128"/>
                        </a:rPr>
                        <a:t>出入度</a:t>
                      </a:r>
                      <a:r>
                        <a:rPr lang="en-US" altLang="zh-CN" sz="1600" b="0" i="0" cap="none" spc="0" dirty="0">
                          <a:ln>
                            <a:noFill/>
                          </a:ln>
                          <a:solidFill>
                            <a:schemeClr val="tx1"/>
                          </a:solidFill>
                          <a:effectLst/>
                          <a:latin typeface="Heiti SC Medium" pitchFamily="2" charset="-128"/>
                          <a:ea typeface="Heiti SC Medium" pitchFamily="2" charset="-128"/>
                        </a:rPr>
                        <a:t>/</a:t>
                      </a:r>
                      <a:r>
                        <a:rPr lang="zh-CN" altLang="en-US" sz="1600" b="0" i="0" cap="none" spc="0" dirty="0">
                          <a:ln>
                            <a:noFill/>
                          </a:ln>
                          <a:solidFill>
                            <a:schemeClr val="tx1"/>
                          </a:solidFill>
                          <a:effectLst/>
                          <a:latin typeface="Heiti SC Medium" pitchFamily="2" charset="-128"/>
                          <a:ea typeface="Heiti SC Medium" pitchFamily="2" charset="-128"/>
                        </a:rPr>
                        <a:t>连边类型</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alpha val="6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b="0" i="0" kern="1200" cap="none" spc="0" dirty="0">
                          <a:ln>
                            <a:noFill/>
                          </a:ln>
                          <a:solidFill>
                            <a:schemeClr val="tx1"/>
                          </a:solidFill>
                          <a:effectLst/>
                          <a:latin typeface="Heiti SC Medium" pitchFamily="2" charset="-128"/>
                          <a:ea typeface="Heiti SC Medium" pitchFamily="2" charset="-128"/>
                          <a:cs typeface="LingWai SC Medium" panose="03050602040302020204" pitchFamily="66" charset="-122"/>
                        </a:rPr>
                        <a:t>默认值为</a:t>
                      </a:r>
                      <a:r>
                        <a:rPr lang="en-US" altLang="zh-CN" sz="1600" b="0" i="0" kern="1200" cap="none" spc="0" dirty="0">
                          <a:ln>
                            <a:noFill/>
                          </a:ln>
                          <a:solidFill>
                            <a:schemeClr val="tx1"/>
                          </a:solidFill>
                          <a:effectLst/>
                          <a:latin typeface="Heiti SC Medium" pitchFamily="2" charset="-128"/>
                          <a:ea typeface="Heiti SC Medium" pitchFamily="2" charset="-128"/>
                          <a:cs typeface="LingWai SC Medium" panose="03050602040302020204" pitchFamily="66" charset="-122"/>
                        </a:rPr>
                        <a:t>0</a:t>
                      </a:r>
                      <a:endParaRPr lang="zh-CN" altLang="en-US" sz="1600" b="0" i="0" kern="1200" cap="none" spc="0" dirty="0">
                        <a:ln>
                          <a:noFill/>
                        </a:ln>
                        <a:solidFill>
                          <a:schemeClr val="tx1"/>
                        </a:solidFill>
                        <a:effectLst/>
                        <a:latin typeface="Heiti SC Medium" pitchFamily="2" charset="-128"/>
                        <a:ea typeface="Heiti SC Medium" pitchFamily="2" charset="-128"/>
                        <a:cs typeface="LingWai SC Medium" panose="03050602040302020204" pitchFamily="66" charset="-122"/>
                      </a:endParaRP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alpha val="65000"/>
                      </a:schemeClr>
                    </a:solidFill>
                  </a:tcPr>
                </a:tc>
                <a:extLst>
                  <a:ext uri="{0D108BD9-81ED-4DB2-BD59-A6C34878D82A}">
                    <a16:rowId xmlns:a16="http://schemas.microsoft.com/office/drawing/2014/main" val="2311462812"/>
                  </a:ext>
                </a:extLst>
              </a:tr>
            </a:tbl>
          </a:graphicData>
        </a:graphic>
      </p:graphicFrame>
      <p:sp>
        <p:nvSpPr>
          <p:cNvPr id="19" name="矩形 18">
            <a:extLst>
              <a:ext uri="{FF2B5EF4-FFF2-40B4-BE49-F238E27FC236}">
                <a16:creationId xmlns:a16="http://schemas.microsoft.com/office/drawing/2014/main" id="{6B45E586-2738-384C-A2B8-90D58300FC41}"/>
              </a:ext>
            </a:extLst>
          </p:cNvPr>
          <p:cNvSpPr/>
          <p:nvPr/>
        </p:nvSpPr>
        <p:spPr bwMode="auto">
          <a:xfrm>
            <a:off x="683728" y="1412860"/>
            <a:ext cx="1152082" cy="360025"/>
          </a:xfrm>
          <a:prstGeom prst="rect">
            <a:avLst/>
          </a:prstGeom>
          <a:solidFill>
            <a:srgbClr val="DDDEDC"/>
          </a:solidFill>
          <a:ln w="2857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itchFamily="34" charset="0"/>
              <a:buNone/>
              <a:tabLst/>
            </a:pPr>
            <a:r>
              <a:rPr lang="zh-CN" altLang="en-US" dirty="0">
                <a:latin typeface="Kaiti SC" panose="02010600040101010101" pitchFamily="2" charset="-122"/>
                <a:ea typeface="Kaiti SC" panose="02010600040101010101" pitchFamily="2" charset="-122"/>
              </a:rPr>
              <a:t>问题描述</a:t>
            </a:r>
            <a:endParaRPr kumimoji="0" lang="zh-CN" altLang="en-US" sz="1800" b="0" i="0" u="none" strike="noStrike" cap="none" normalizeH="0" baseline="0" dirty="0">
              <a:ln>
                <a:noFill/>
              </a:ln>
              <a:solidFill>
                <a:schemeClr val="tx1"/>
              </a:solidFill>
              <a:effectLst/>
              <a:latin typeface="Kaiti SC" panose="02010600040101010101" pitchFamily="2" charset="-122"/>
              <a:ea typeface="Kaiti SC" panose="02010600040101010101" pitchFamily="2" charset="-122"/>
            </a:endParaRPr>
          </a:p>
        </p:txBody>
      </p:sp>
      <p:sp>
        <p:nvSpPr>
          <p:cNvPr id="20" name="内容占位符 2">
            <a:extLst>
              <a:ext uri="{FF2B5EF4-FFF2-40B4-BE49-F238E27FC236}">
                <a16:creationId xmlns:a16="http://schemas.microsoft.com/office/drawing/2014/main" id="{62EB3FA3-7689-7D47-9AAC-46526FEBF7A3}"/>
              </a:ext>
            </a:extLst>
          </p:cNvPr>
          <p:cNvSpPr txBox="1">
            <a:spLocks noChangeArrowheads="1"/>
          </p:cNvSpPr>
          <p:nvPr/>
        </p:nvSpPr>
        <p:spPr bwMode="auto">
          <a:xfrm>
            <a:off x="611725" y="1772885"/>
            <a:ext cx="7848547" cy="16407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0" indent="0" algn="ctr" defTabSz="0" rtl="0" eaLnBrk="0" fontAlgn="base" hangingPunct="0">
              <a:spcBef>
                <a:spcPct val="20000"/>
              </a:spcBef>
              <a:spcAft>
                <a:spcPct val="0"/>
              </a:spcAft>
              <a:buNone/>
              <a:defRPr sz="3200">
                <a:solidFill>
                  <a:schemeClr val="tx1"/>
                </a:solidFill>
                <a:latin typeface="+mn-lt"/>
                <a:ea typeface="+mn-ea"/>
                <a:cs typeface="+mn-cs"/>
                <a:sym typeface="Arial" panose="020B0604020202020204" pitchFamily="34" charset="0"/>
              </a:defRPr>
            </a:lvl1pPr>
            <a:lvl2pPr marL="457200" indent="0" algn="ctr" defTabSz="0" rtl="0" eaLnBrk="0" fontAlgn="base" hangingPunct="0">
              <a:spcBef>
                <a:spcPct val="20000"/>
              </a:spcBef>
              <a:spcAft>
                <a:spcPct val="0"/>
              </a:spcAft>
              <a:buNone/>
              <a:defRPr sz="2800">
                <a:solidFill>
                  <a:schemeClr val="tx1"/>
                </a:solidFill>
                <a:latin typeface="+mn-lt"/>
                <a:ea typeface="+mn-ea"/>
                <a:sym typeface="Arial" panose="020B0604020202020204" pitchFamily="34" charset="0"/>
              </a:defRPr>
            </a:lvl2pPr>
            <a:lvl3pPr marL="914400" indent="0" algn="ctr" defTabSz="0" rtl="0" eaLnBrk="0" fontAlgn="base" hangingPunct="0">
              <a:spcBef>
                <a:spcPct val="20000"/>
              </a:spcBef>
              <a:spcAft>
                <a:spcPct val="0"/>
              </a:spcAft>
              <a:buNone/>
              <a:defRPr sz="2400">
                <a:solidFill>
                  <a:schemeClr val="tx1"/>
                </a:solidFill>
                <a:latin typeface="+mn-lt"/>
                <a:ea typeface="+mn-ea"/>
                <a:sym typeface="Arial" panose="020B0604020202020204" pitchFamily="34" charset="0"/>
              </a:defRPr>
            </a:lvl3pPr>
            <a:lvl4pPr marL="1371600" indent="0" algn="ctr" defTabSz="0" rtl="0" eaLnBrk="0" fontAlgn="base" hangingPunct="0">
              <a:spcBef>
                <a:spcPct val="20000"/>
              </a:spcBef>
              <a:spcAft>
                <a:spcPct val="0"/>
              </a:spcAft>
              <a:buNone/>
              <a:defRPr sz="2000">
                <a:solidFill>
                  <a:schemeClr val="tx1"/>
                </a:solidFill>
                <a:latin typeface="+mn-lt"/>
                <a:ea typeface="+mn-ea"/>
                <a:sym typeface="Arial" panose="020B0604020202020204" pitchFamily="34" charset="0"/>
              </a:defRPr>
            </a:lvl4pPr>
            <a:lvl5pPr marL="1828800" indent="0" algn="ctr" defTabSz="0" rtl="0" eaLnBrk="0" fontAlgn="base" hangingPunct="0">
              <a:spcBef>
                <a:spcPct val="20000"/>
              </a:spcBef>
              <a:spcAft>
                <a:spcPct val="0"/>
              </a:spcAft>
              <a:buNone/>
              <a:defRPr sz="2000">
                <a:solidFill>
                  <a:schemeClr val="tx1"/>
                </a:solidFill>
                <a:latin typeface="+mn-lt"/>
                <a:ea typeface="+mn-ea"/>
                <a:sym typeface="Arial" panose="020B0604020202020204" pitchFamily="34" charset="0"/>
              </a:defRPr>
            </a:lvl5pPr>
            <a:lvl6pPr marL="2286000" indent="0" algn="ctr" defTabSz="0" rtl="0" fontAlgn="base">
              <a:spcBef>
                <a:spcPct val="20000"/>
              </a:spcBef>
              <a:spcAft>
                <a:spcPct val="0"/>
              </a:spcAft>
              <a:buNone/>
              <a:defRPr sz="2000">
                <a:solidFill>
                  <a:schemeClr val="tx1"/>
                </a:solidFill>
                <a:latin typeface="+mn-lt"/>
                <a:ea typeface="+mn-ea"/>
                <a:sym typeface="Arial" pitchFamily="34" charset="0"/>
              </a:defRPr>
            </a:lvl6pPr>
            <a:lvl7pPr marL="2743200" indent="0" algn="ctr" defTabSz="0" rtl="0" fontAlgn="base">
              <a:spcBef>
                <a:spcPct val="20000"/>
              </a:spcBef>
              <a:spcAft>
                <a:spcPct val="0"/>
              </a:spcAft>
              <a:buNone/>
              <a:defRPr sz="2000">
                <a:solidFill>
                  <a:schemeClr val="tx1"/>
                </a:solidFill>
                <a:latin typeface="+mn-lt"/>
                <a:ea typeface="+mn-ea"/>
                <a:sym typeface="Arial" pitchFamily="34" charset="0"/>
              </a:defRPr>
            </a:lvl7pPr>
            <a:lvl8pPr marL="3200400" indent="0" algn="ctr" defTabSz="0" rtl="0" fontAlgn="base">
              <a:spcBef>
                <a:spcPct val="20000"/>
              </a:spcBef>
              <a:spcAft>
                <a:spcPct val="0"/>
              </a:spcAft>
              <a:buNone/>
              <a:defRPr sz="2000">
                <a:solidFill>
                  <a:schemeClr val="tx1"/>
                </a:solidFill>
                <a:latin typeface="+mn-lt"/>
                <a:ea typeface="+mn-ea"/>
                <a:sym typeface="Arial" pitchFamily="34" charset="0"/>
              </a:defRPr>
            </a:lvl8pPr>
            <a:lvl9pPr marL="3657600" indent="0" algn="ctr" defTabSz="0" rtl="0" fontAlgn="base">
              <a:spcBef>
                <a:spcPct val="20000"/>
              </a:spcBef>
              <a:spcAft>
                <a:spcPct val="0"/>
              </a:spcAft>
              <a:buNone/>
              <a:defRPr sz="2000">
                <a:solidFill>
                  <a:schemeClr val="tx1"/>
                </a:solidFill>
                <a:latin typeface="+mn-lt"/>
                <a:ea typeface="+mn-ea"/>
                <a:sym typeface="Arial" pitchFamily="34" charset="0"/>
              </a:defRPr>
            </a:lvl9pPr>
          </a:lstStyle>
          <a:p>
            <a:pPr marL="342900" indent="-342900" algn="l" eaLnBrk="1" hangingPunct="1">
              <a:lnSpc>
                <a:spcPct val="120000"/>
              </a:lnSpc>
              <a:buClr>
                <a:srgbClr val="0065B0"/>
              </a:buClr>
              <a:buFont typeface="Wingdings" panose="05000000000000000000" pitchFamily="2" charset="2"/>
              <a:buChar char="l"/>
            </a:pPr>
            <a:r>
              <a:rPr lang="zh-CN" altLang="en-US" sz="1800" kern="0" dirty="0">
                <a:latin typeface="微软雅黑" panose="020B0503020204020204" pitchFamily="34" charset="-122"/>
                <a:ea typeface="微软雅黑" panose="020B0503020204020204" pitchFamily="34" charset="-122"/>
                <a:sym typeface="宋体" panose="02010600030101010101" pitchFamily="2" charset="-122"/>
              </a:rPr>
              <a:t>分析资源图谱得到资源的入口页面</a:t>
            </a:r>
            <a:endParaRPr lang="en-US" altLang="zh-CN" sz="1800" kern="0" dirty="0">
              <a:latin typeface="微软雅黑" panose="020B0503020204020204" pitchFamily="34" charset="-122"/>
              <a:ea typeface="微软雅黑" panose="020B0503020204020204" pitchFamily="34" charset="-122"/>
              <a:sym typeface="宋体" panose="02010600030101010101" pitchFamily="2" charset="-122"/>
            </a:endParaRPr>
          </a:p>
          <a:p>
            <a:pPr marL="342900" indent="-342900" algn="l" eaLnBrk="1" hangingPunct="1">
              <a:lnSpc>
                <a:spcPct val="120000"/>
              </a:lnSpc>
              <a:buClr>
                <a:srgbClr val="0065B0"/>
              </a:buClr>
              <a:buFont typeface="Wingdings" panose="05000000000000000000" pitchFamily="2" charset="2"/>
              <a:buChar char="l"/>
            </a:pPr>
            <a:endParaRPr lang="en-US" altLang="zh-CN" sz="1800" b="1" kern="0" dirty="0">
              <a:latin typeface="微软雅黑" panose="020B0503020204020204" pitchFamily="34" charset="-122"/>
              <a:ea typeface="微软雅黑" panose="020B0503020204020204" pitchFamily="34" charset="-122"/>
              <a:sym typeface="宋体" panose="02010600030101010101" pitchFamily="2" charset="-122"/>
            </a:endParaRPr>
          </a:p>
          <a:p>
            <a:pPr marL="342900" indent="-342900" algn="l" eaLnBrk="1" hangingPunct="1">
              <a:lnSpc>
                <a:spcPct val="120000"/>
              </a:lnSpc>
              <a:buClr>
                <a:srgbClr val="0065B0"/>
              </a:buClr>
              <a:buFont typeface="Wingdings" panose="05000000000000000000" pitchFamily="2" charset="2"/>
              <a:buChar char="l"/>
            </a:pPr>
            <a:endParaRPr lang="en-US" altLang="zh-CN" sz="1800" b="1" kern="0" dirty="0">
              <a:latin typeface="微软雅黑" panose="020B0503020204020204" pitchFamily="34" charset="-122"/>
              <a:ea typeface="微软雅黑" panose="020B0503020204020204" pitchFamily="34" charset="-122"/>
              <a:sym typeface="宋体" panose="02010600030101010101" pitchFamily="2" charset="-122"/>
            </a:endParaRPr>
          </a:p>
          <a:p>
            <a:pPr marL="342900" indent="-342900" algn="l" eaLnBrk="1" hangingPunct="1">
              <a:lnSpc>
                <a:spcPct val="120000"/>
              </a:lnSpc>
              <a:buClr>
                <a:srgbClr val="0065B0"/>
              </a:buClr>
              <a:buFont typeface="Wingdings" panose="05000000000000000000" pitchFamily="2" charset="2"/>
              <a:buChar char="l"/>
            </a:pPr>
            <a:endParaRPr lang="en-US" altLang="zh-CN" sz="1800" b="1" kern="0" dirty="0">
              <a:latin typeface="微软雅黑" panose="020B0503020204020204" pitchFamily="34" charset="-122"/>
              <a:ea typeface="微软雅黑" panose="020B0503020204020204" pitchFamily="34" charset="-122"/>
              <a:sym typeface="宋体" panose="02010600030101010101" pitchFamily="2" charset="-122"/>
            </a:endParaRPr>
          </a:p>
          <a:p>
            <a:pPr marL="342900" indent="-342900" algn="l" eaLnBrk="1" hangingPunct="1">
              <a:lnSpc>
                <a:spcPct val="120000"/>
              </a:lnSpc>
              <a:buClr>
                <a:srgbClr val="0065B0"/>
              </a:buClr>
              <a:buFont typeface="Wingdings" panose="05000000000000000000" pitchFamily="2" charset="2"/>
              <a:buChar char="l"/>
            </a:pPr>
            <a:endParaRPr lang="en-US" altLang="zh-CN" sz="1800" b="1" kern="0" dirty="0">
              <a:latin typeface="微软雅黑" panose="020B0503020204020204" pitchFamily="34" charset="-122"/>
              <a:ea typeface="微软雅黑" panose="020B0503020204020204" pitchFamily="34" charset="-122"/>
              <a:sym typeface="宋体" panose="02010600030101010101" pitchFamily="2" charset="-122"/>
            </a:endParaRPr>
          </a:p>
          <a:p>
            <a:pPr marL="342900" indent="-342900" algn="l" eaLnBrk="1" hangingPunct="1">
              <a:lnSpc>
                <a:spcPct val="120000"/>
              </a:lnSpc>
              <a:buClr>
                <a:srgbClr val="0065B0"/>
              </a:buClr>
              <a:buFont typeface="Wingdings" panose="05000000000000000000" pitchFamily="2" charset="2"/>
              <a:buChar char="l"/>
            </a:pPr>
            <a:endParaRPr lang="en-US" altLang="zh-CN" sz="1800" b="1" kern="0" dirty="0">
              <a:latin typeface="微软雅黑" panose="020B0503020204020204" pitchFamily="34" charset="-122"/>
              <a:ea typeface="微软雅黑" panose="020B0503020204020204" pitchFamily="34" charset="-122"/>
              <a:sym typeface="宋体" panose="02010600030101010101" pitchFamily="2" charset="-122"/>
            </a:endParaRPr>
          </a:p>
          <a:p>
            <a:pPr marL="342900" indent="-342900" algn="l" eaLnBrk="1" hangingPunct="1">
              <a:lnSpc>
                <a:spcPct val="120000"/>
              </a:lnSpc>
              <a:buClr>
                <a:srgbClr val="0065B0"/>
              </a:buClr>
              <a:buFont typeface="Wingdings" panose="05000000000000000000" pitchFamily="2" charset="2"/>
              <a:buChar char="l"/>
            </a:pPr>
            <a:endParaRPr lang="en-US" altLang="zh-CN" sz="1800" b="1" kern="0" dirty="0">
              <a:latin typeface="微软雅黑" panose="020B0503020204020204" pitchFamily="34" charset="-122"/>
              <a:ea typeface="微软雅黑" panose="020B0503020204020204" pitchFamily="34" charset="-122"/>
              <a:sym typeface="宋体" panose="02010600030101010101" pitchFamily="2" charset="-122"/>
            </a:endParaRPr>
          </a:p>
          <a:p>
            <a:pPr marL="342900" indent="-342900" algn="l" eaLnBrk="1" hangingPunct="1">
              <a:lnSpc>
                <a:spcPct val="120000"/>
              </a:lnSpc>
              <a:buClr>
                <a:srgbClr val="0065B0"/>
              </a:buClr>
              <a:buFont typeface="Wingdings" panose="05000000000000000000" pitchFamily="2" charset="2"/>
              <a:buChar char="l"/>
            </a:pPr>
            <a:endParaRPr lang="en-US" altLang="zh-CN" sz="1800" b="1" kern="0" dirty="0">
              <a:latin typeface="微软雅黑" panose="020B0503020204020204" pitchFamily="34" charset="-122"/>
              <a:ea typeface="微软雅黑" panose="020B0503020204020204" pitchFamily="34" charset="-122"/>
              <a:sym typeface="宋体" panose="02010600030101010101" pitchFamily="2" charset="-122"/>
            </a:endParaRPr>
          </a:p>
          <a:p>
            <a:pPr marL="342900" indent="-342900" algn="l" eaLnBrk="1" hangingPunct="1">
              <a:lnSpc>
                <a:spcPct val="120000"/>
              </a:lnSpc>
              <a:buClr>
                <a:srgbClr val="0065B0"/>
              </a:buClr>
              <a:buFont typeface="Wingdings" panose="05000000000000000000" pitchFamily="2" charset="2"/>
              <a:buChar char="l"/>
            </a:pPr>
            <a:endParaRPr lang="en-US" altLang="zh-CN" sz="1800" kern="0" dirty="0">
              <a:latin typeface="微软雅黑" panose="020B0503020204020204" pitchFamily="34" charset="-122"/>
              <a:ea typeface="微软雅黑" panose="020B0503020204020204" pitchFamily="34" charset="-122"/>
              <a:sym typeface="宋体" panose="02010600030101010101" pitchFamily="2" charset="-122"/>
            </a:endParaRPr>
          </a:p>
          <a:p>
            <a:pPr marL="342900" indent="-342900" algn="l" eaLnBrk="1" hangingPunct="1">
              <a:lnSpc>
                <a:spcPct val="120000"/>
              </a:lnSpc>
              <a:buClr>
                <a:srgbClr val="0065B0"/>
              </a:buClr>
              <a:buFont typeface="Wingdings" panose="05000000000000000000" pitchFamily="2" charset="2"/>
              <a:buChar char="l"/>
            </a:pPr>
            <a:r>
              <a:rPr lang="zh-CN" altLang="en-US" sz="1800" kern="0" dirty="0">
                <a:latin typeface="微软雅黑" panose="020B0503020204020204" pitchFamily="34" charset="-122"/>
                <a:ea typeface="微软雅黑" panose="020B0503020204020204" pitchFamily="34" charset="-122"/>
                <a:sym typeface="宋体" panose="02010600030101010101" pitchFamily="2" charset="-122"/>
              </a:rPr>
              <a:t>依据：入口页面在图中表现出一些与非入口页面</a:t>
            </a:r>
            <a:r>
              <a:rPr lang="zh-CN" altLang="en-US" sz="1800" b="1" kern="0" dirty="0">
                <a:solidFill>
                  <a:srgbClr val="FF0000"/>
                </a:solidFill>
                <a:latin typeface="微软雅黑" panose="020B0503020204020204" pitchFamily="34" charset="-122"/>
                <a:ea typeface="微软雅黑" panose="020B0503020204020204" pitchFamily="34" charset="-122"/>
                <a:sym typeface="宋体" panose="02010600030101010101" pitchFamily="2" charset="-122"/>
              </a:rPr>
              <a:t>不一样的特点</a:t>
            </a:r>
            <a:endParaRPr lang="en-US" altLang="zh-CN" sz="1800" b="1" kern="0" dirty="0">
              <a:solidFill>
                <a:srgbClr val="FF0000"/>
              </a:solidFill>
              <a:latin typeface="微软雅黑" panose="020B0503020204020204" pitchFamily="34" charset="-122"/>
              <a:ea typeface="微软雅黑" panose="020B0503020204020204" pitchFamily="34" charset="-122"/>
              <a:sym typeface="宋体" panose="02010600030101010101" pitchFamily="2" charset="-122"/>
            </a:endParaRPr>
          </a:p>
          <a:p>
            <a:pPr marL="342900" indent="-342900" algn="l" eaLnBrk="1" hangingPunct="1">
              <a:lnSpc>
                <a:spcPct val="120000"/>
              </a:lnSpc>
              <a:buClr>
                <a:srgbClr val="0065B0"/>
              </a:buClr>
              <a:buFont typeface="Wingdings" panose="05000000000000000000" pitchFamily="2" charset="2"/>
              <a:buChar char="l"/>
            </a:pPr>
            <a:r>
              <a:rPr lang="zh-CN" altLang="en-US" sz="1800" kern="0" dirty="0">
                <a:latin typeface="微软雅黑" panose="020B0503020204020204" pitchFamily="34" charset="-122"/>
                <a:ea typeface="微软雅黑" panose="020B0503020204020204" pitchFamily="34" charset="-122"/>
                <a:sym typeface="宋体" panose="02010600030101010101" pitchFamily="2" charset="-122"/>
              </a:rPr>
              <a:t>方案：抽取资源节点的特征，对特征进行训练学习</a:t>
            </a:r>
            <a:endParaRPr lang="en-US" altLang="zh-CN" sz="1800" kern="0" dirty="0">
              <a:latin typeface="微软雅黑" panose="020B0503020204020204" pitchFamily="34" charset="-122"/>
              <a:ea typeface="微软雅黑" panose="020B0503020204020204" pitchFamily="34" charset="-122"/>
              <a:sym typeface="宋体" panose="02010600030101010101" pitchFamily="2" charset="-122"/>
            </a:endParaRPr>
          </a:p>
        </p:txBody>
      </p:sp>
      <p:sp>
        <p:nvSpPr>
          <p:cNvPr id="24" name="矩形 23">
            <a:extLst>
              <a:ext uri="{FF2B5EF4-FFF2-40B4-BE49-F238E27FC236}">
                <a16:creationId xmlns:a16="http://schemas.microsoft.com/office/drawing/2014/main" id="{B3187BC0-4DBE-754F-89CB-3C949AFE8B35}"/>
              </a:ext>
            </a:extLst>
          </p:cNvPr>
          <p:cNvSpPr/>
          <p:nvPr/>
        </p:nvSpPr>
        <p:spPr bwMode="auto">
          <a:xfrm>
            <a:off x="683728" y="4797095"/>
            <a:ext cx="1152082" cy="360025"/>
          </a:xfrm>
          <a:prstGeom prst="rect">
            <a:avLst/>
          </a:prstGeom>
          <a:solidFill>
            <a:srgbClr val="DDDEDC"/>
          </a:solidFill>
          <a:ln w="2857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 typeface="Arial" pitchFamily="34" charset="0"/>
              <a:buNone/>
              <a:tabLst/>
            </a:pPr>
            <a:r>
              <a:rPr kumimoji="0" lang="zh-CN" altLang="en-US" sz="1800" b="0" i="0" u="none" strike="noStrike" cap="none" normalizeH="0" baseline="0" dirty="0">
                <a:ln>
                  <a:noFill/>
                </a:ln>
                <a:solidFill>
                  <a:schemeClr val="tx1"/>
                </a:solidFill>
                <a:effectLst/>
                <a:latin typeface="Kaiti SC" panose="02010600040101010101" pitchFamily="2" charset="-122"/>
                <a:ea typeface="Kaiti SC" panose="02010600040101010101" pitchFamily="2" charset="-122"/>
              </a:rPr>
              <a:t>方案</a:t>
            </a:r>
          </a:p>
        </p:txBody>
      </p:sp>
      <p:sp>
        <p:nvSpPr>
          <p:cNvPr id="25" name="右箭头 24">
            <a:extLst>
              <a:ext uri="{FF2B5EF4-FFF2-40B4-BE49-F238E27FC236}">
                <a16:creationId xmlns:a16="http://schemas.microsoft.com/office/drawing/2014/main" id="{E689629F-9463-5246-B151-0EE8A99B1E03}"/>
              </a:ext>
            </a:extLst>
          </p:cNvPr>
          <p:cNvSpPr/>
          <p:nvPr/>
        </p:nvSpPr>
        <p:spPr bwMode="auto">
          <a:xfrm>
            <a:off x="3740727" y="3228333"/>
            <a:ext cx="1911347" cy="216015"/>
          </a:xfrm>
          <a:prstGeom prst="rightArrow">
            <a:avLst/>
          </a:prstGeom>
          <a:solidFill>
            <a:srgbClr val="FFC000"/>
          </a:solidFill>
          <a:ln w="127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a:ln>
                <a:noFill/>
              </a:ln>
              <a:solidFill>
                <a:schemeClr val="tx1"/>
              </a:solidFill>
              <a:effectLst/>
              <a:latin typeface="Arial" pitchFamily="34" charset="0"/>
              <a:ea typeface="宋体" pitchFamily="2" charset="-122"/>
            </a:endParaRPr>
          </a:p>
        </p:txBody>
      </p:sp>
      <p:pic>
        <p:nvPicPr>
          <p:cNvPr id="26" name="图片 25">
            <a:extLst>
              <a:ext uri="{FF2B5EF4-FFF2-40B4-BE49-F238E27FC236}">
                <a16:creationId xmlns:a16="http://schemas.microsoft.com/office/drawing/2014/main" id="{503B7AFB-DB70-314A-91E0-54A0FE983BD8}"/>
              </a:ext>
            </a:extLst>
          </p:cNvPr>
          <p:cNvPicPr>
            <a:picLocks noChangeAspect="1"/>
          </p:cNvPicPr>
          <p:nvPr/>
        </p:nvPicPr>
        <p:blipFill>
          <a:blip r:embed="rId2"/>
          <a:stretch>
            <a:fillRect/>
          </a:stretch>
        </p:blipFill>
        <p:spPr>
          <a:xfrm>
            <a:off x="1475786" y="2306638"/>
            <a:ext cx="2151436" cy="2262342"/>
          </a:xfrm>
          <a:prstGeom prst="rect">
            <a:avLst/>
          </a:prstGeom>
        </p:spPr>
      </p:pic>
      <p:pic>
        <p:nvPicPr>
          <p:cNvPr id="30" name="图片 29">
            <a:extLst>
              <a:ext uri="{FF2B5EF4-FFF2-40B4-BE49-F238E27FC236}">
                <a16:creationId xmlns:a16="http://schemas.microsoft.com/office/drawing/2014/main" id="{BF8613CB-AA6F-944D-9395-2655169D75C1}"/>
              </a:ext>
            </a:extLst>
          </p:cNvPr>
          <p:cNvPicPr>
            <a:picLocks noChangeAspect="1"/>
          </p:cNvPicPr>
          <p:nvPr/>
        </p:nvPicPr>
        <p:blipFill>
          <a:blip r:embed="rId3"/>
          <a:stretch>
            <a:fillRect/>
          </a:stretch>
        </p:blipFill>
        <p:spPr>
          <a:xfrm>
            <a:off x="5804800" y="2310631"/>
            <a:ext cx="2151435" cy="2249902"/>
          </a:xfrm>
          <a:prstGeom prst="rect">
            <a:avLst/>
          </a:prstGeom>
        </p:spPr>
      </p:pic>
    </p:spTree>
    <p:extLst>
      <p:ext uri="{BB962C8B-B14F-4D97-AF65-F5344CB8AC3E}">
        <p14:creationId xmlns:p14="http://schemas.microsoft.com/office/powerpoint/2010/main" val="1871529327"/>
      </p:ext>
    </p:extLst>
  </p:cSld>
  <p:clrMapOvr>
    <a:masterClrMapping/>
  </p:clrMapOvr>
  <p:transition spd="slow" advTm="100"/>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内容占位符 2">
            <a:extLst>
              <a:ext uri="{FF2B5EF4-FFF2-40B4-BE49-F238E27FC236}">
                <a16:creationId xmlns:a16="http://schemas.microsoft.com/office/drawing/2014/main" id="{ABD71B14-1E4B-F947-8E89-E30D69ADE449}"/>
              </a:ext>
            </a:extLst>
          </p:cNvPr>
          <p:cNvSpPr txBox="1">
            <a:spLocks noChangeArrowheads="1"/>
          </p:cNvSpPr>
          <p:nvPr/>
        </p:nvSpPr>
        <p:spPr bwMode="auto">
          <a:xfrm>
            <a:off x="590695" y="1282917"/>
            <a:ext cx="8229600" cy="3946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0" indent="0" algn="ctr" defTabSz="0" rtl="0" eaLnBrk="0" fontAlgn="base" hangingPunct="0">
              <a:spcBef>
                <a:spcPct val="20000"/>
              </a:spcBef>
              <a:spcAft>
                <a:spcPct val="0"/>
              </a:spcAft>
              <a:buNone/>
              <a:defRPr sz="3200">
                <a:solidFill>
                  <a:schemeClr val="tx1"/>
                </a:solidFill>
                <a:latin typeface="+mn-lt"/>
                <a:ea typeface="+mn-ea"/>
                <a:cs typeface="+mn-cs"/>
                <a:sym typeface="Arial" panose="020B0604020202020204" pitchFamily="34" charset="0"/>
              </a:defRPr>
            </a:lvl1pPr>
            <a:lvl2pPr marL="457200" indent="0" algn="ctr" defTabSz="0" rtl="0" eaLnBrk="0" fontAlgn="base" hangingPunct="0">
              <a:spcBef>
                <a:spcPct val="20000"/>
              </a:spcBef>
              <a:spcAft>
                <a:spcPct val="0"/>
              </a:spcAft>
              <a:buNone/>
              <a:defRPr sz="2800">
                <a:solidFill>
                  <a:schemeClr val="tx1"/>
                </a:solidFill>
                <a:latin typeface="+mn-lt"/>
                <a:ea typeface="+mn-ea"/>
                <a:sym typeface="Arial" panose="020B0604020202020204" pitchFamily="34" charset="0"/>
              </a:defRPr>
            </a:lvl2pPr>
            <a:lvl3pPr marL="914400" indent="0" algn="ctr" defTabSz="0" rtl="0" eaLnBrk="0" fontAlgn="base" hangingPunct="0">
              <a:spcBef>
                <a:spcPct val="20000"/>
              </a:spcBef>
              <a:spcAft>
                <a:spcPct val="0"/>
              </a:spcAft>
              <a:buNone/>
              <a:defRPr sz="2400">
                <a:solidFill>
                  <a:schemeClr val="tx1"/>
                </a:solidFill>
                <a:latin typeface="+mn-lt"/>
                <a:ea typeface="+mn-ea"/>
                <a:sym typeface="Arial" panose="020B0604020202020204" pitchFamily="34" charset="0"/>
              </a:defRPr>
            </a:lvl3pPr>
            <a:lvl4pPr marL="1371600" indent="0" algn="ctr" defTabSz="0" rtl="0" eaLnBrk="0" fontAlgn="base" hangingPunct="0">
              <a:spcBef>
                <a:spcPct val="20000"/>
              </a:spcBef>
              <a:spcAft>
                <a:spcPct val="0"/>
              </a:spcAft>
              <a:buNone/>
              <a:defRPr sz="2000">
                <a:solidFill>
                  <a:schemeClr val="tx1"/>
                </a:solidFill>
                <a:latin typeface="+mn-lt"/>
                <a:ea typeface="+mn-ea"/>
                <a:sym typeface="Arial" panose="020B0604020202020204" pitchFamily="34" charset="0"/>
              </a:defRPr>
            </a:lvl4pPr>
            <a:lvl5pPr marL="1828800" indent="0" algn="ctr" defTabSz="0" rtl="0" eaLnBrk="0" fontAlgn="base" hangingPunct="0">
              <a:spcBef>
                <a:spcPct val="20000"/>
              </a:spcBef>
              <a:spcAft>
                <a:spcPct val="0"/>
              </a:spcAft>
              <a:buNone/>
              <a:defRPr sz="2000">
                <a:solidFill>
                  <a:schemeClr val="tx1"/>
                </a:solidFill>
                <a:latin typeface="+mn-lt"/>
                <a:ea typeface="+mn-ea"/>
                <a:sym typeface="Arial" panose="020B0604020202020204" pitchFamily="34" charset="0"/>
              </a:defRPr>
            </a:lvl5pPr>
            <a:lvl6pPr marL="2286000" indent="0" algn="ctr" defTabSz="0" rtl="0" fontAlgn="base">
              <a:spcBef>
                <a:spcPct val="20000"/>
              </a:spcBef>
              <a:spcAft>
                <a:spcPct val="0"/>
              </a:spcAft>
              <a:buNone/>
              <a:defRPr sz="2000">
                <a:solidFill>
                  <a:schemeClr val="tx1"/>
                </a:solidFill>
                <a:latin typeface="+mn-lt"/>
                <a:ea typeface="+mn-ea"/>
                <a:sym typeface="Arial" pitchFamily="34" charset="0"/>
              </a:defRPr>
            </a:lvl6pPr>
            <a:lvl7pPr marL="2743200" indent="0" algn="ctr" defTabSz="0" rtl="0" fontAlgn="base">
              <a:spcBef>
                <a:spcPct val="20000"/>
              </a:spcBef>
              <a:spcAft>
                <a:spcPct val="0"/>
              </a:spcAft>
              <a:buNone/>
              <a:defRPr sz="2000">
                <a:solidFill>
                  <a:schemeClr val="tx1"/>
                </a:solidFill>
                <a:latin typeface="+mn-lt"/>
                <a:ea typeface="+mn-ea"/>
                <a:sym typeface="Arial" pitchFamily="34" charset="0"/>
              </a:defRPr>
            </a:lvl7pPr>
            <a:lvl8pPr marL="3200400" indent="0" algn="ctr" defTabSz="0" rtl="0" fontAlgn="base">
              <a:spcBef>
                <a:spcPct val="20000"/>
              </a:spcBef>
              <a:spcAft>
                <a:spcPct val="0"/>
              </a:spcAft>
              <a:buNone/>
              <a:defRPr sz="2000">
                <a:solidFill>
                  <a:schemeClr val="tx1"/>
                </a:solidFill>
                <a:latin typeface="+mn-lt"/>
                <a:ea typeface="+mn-ea"/>
                <a:sym typeface="Arial" pitchFamily="34" charset="0"/>
              </a:defRPr>
            </a:lvl8pPr>
            <a:lvl9pPr marL="3657600" indent="0" algn="ctr" defTabSz="0" rtl="0" fontAlgn="base">
              <a:spcBef>
                <a:spcPct val="20000"/>
              </a:spcBef>
              <a:spcAft>
                <a:spcPct val="0"/>
              </a:spcAft>
              <a:buNone/>
              <a:defRPr sz="2000">
                <a:solidFill>
                  <a:schemeClr val="tx1"/>
                </a:solidFill>
                <a:latin typeface="+mn-lt"/>
                <a:ea typeface="+mn-ea"/>
                <a:sym typeface="Arial" pitchFamily="34" charset="0"/>
              </a:defRPr>
            </a:lvl9pPr>
          </a:lstStyle>
          <a:p>
            <a:pPr marL="342900" indent="-342900" algn="l" eaLnBrk="1" hangingPunct="1">
              <a:lnSpc>
                <a:spcPct val="120000"/>
              </a:lnSpc>
              <a:buClr>
                <a:srgbClr val="0065B0"/>
              </a:buClr>
              <a:buFont typeface="Wingdings" panose="05000000000000000000" pitchFamily="2" charset="2"/>
              <a:buChar char="l"/>
            </a:pPr>
            <a:r>
              <a:rPr lang="zh-CN" altLang="en-US" sz="1800" b="1" kern="0" dirty="0">
                <a:latin typeface="Microsoft YaHei" panose="020B0503020204020204" pitchFamily="34" charset="-122"/>
                <a:ea typeface="Microsoft YaHei" panose="020B0503020204020204" pitchFamily="34" charset="-122"/>
                <a:sym typeface="宋体" panose="02010600030101010101" pitchFamily="2" charset="-122"/>
              </a:rPr>
              <a:t>入口资源（入口点）特征抽取</a:t>
            </a:r>
            <a:endParaRPr lang="en-US" altLang="zh-CN" sz="1800" b="1" kern="0" dirty="0">
              <a:latin typeface="Microsoft YaHei" panose="020B0503020204020204" pitchFamily="34" charset="-122"/>
              <a:ea typeface="Microsoft YaHei" panose="020B0503020204020204" pitchFamily="34" charset="-122"/>
              <a:sym typeface="宋体" panose="02010600030101010101" pitchFamily="2" charset="-122"/>
            </a:endParaRPr>
          </a:p>
          <a:p>
            <a:pPr marL="800100" lvl="1" indent="-342900" algn="l" eaLnBrk="1" hangingPunct="1">
              <a:lnSpc>
                <a:spcPct val="120000"/>
              </a:lnSpc>
              <a:buClr>
                <a:srgbClr val="0065B0"/>
              </a:buClr>
              <a:buFont typeface="Wingdings" pitchFamily="2" charset="2"/>
              <a:buChar char="Ø"/>
            </a:pPr>
            <a:r>
              <a:rPr lang="zh-CN" altLang="en-US" sz="1600" kern="0" dirty="0">
                <a:latin typeface="Microsoft YaHei" panose="020B0503020204020204" pitchFamily="34" charset="-122"/>
                <a:ea typeface="Microsoft YaHei" panose="020B0503020204020204" pitchFamily="34" charset="-122"/>
                <a:sym typeface="宋体" panose="02010600030101010101" pitchFamily="2" charset="-122"/>
              </a:rPr>
              <a:t>节点本身特征，父节点特征，子节点特征</a:t>
            </a:r>
            <a:endParaRPr lang="en-US" altLang="zh-CN" sz="1600" kern="0" dirty="0">
              <a:latin typeface="Microsoft YaHei" panose="020B0503020204020204" pitchFamily="34" charset="-122"/>
              <a:ea typeface="Microsoft YaHei" panose="020B0503020204020204" pitchFamily="34" charset="-122"/>
              <a:sym typeface="宋体" panose="02010600030101010101" pitchFamily="2" charset="-122"/>
            </a:endParaRPr>
          </a:p>
          <a:p>
            <a:pPr marL="342900" indent="-342900" algn="l" eaLnBrk="1" hangingPunct="1">
              <a:lnSpc>
                <a:spcPct val="120000"/>
              </a:lnSpc>
              <a:buClr>
                <a:srgbClr val="0065B0"/>
              </a:buClr>
              <a:buFont typeface="Wingdings" panose="05000000000000000000" pitchFamily="2" charset="2"/>
              <a:buChar char="l"/>
            </a:pPr>
            <a:endParaRPr lang="en-US" altLang="zh-CN" sz="1800" kern="0" dirty="0">
              <a:latin typeface="Microsoft YaHei" panose="020B0503020204020204" pitchFamily="34" charset="-122"/>
              <a:ea typeface="Microsoft YaHei" panose="020B0503020204020204" pitchFamily="34" charset="-122"/>
              <a:sym typeface="宋体" panose="02010600030101010101" pitchFamily="2" charset="-122"/>
            </a:endParaRPr>
          </a:p>
          <a:p>
            <a:pPr marL="342900" indent="-342900" algn="l" eaLnBrk="1" hangingPunct="1">
              <a:lnSpc>
                <a:spcPct val="120000"/>
              </a:lnSpc>
              <a:buClr>
                <a:srgbClr val="0065B0"/>
              </a:buClr>
              <a:buFont typeface="Wingdings" panose="05000000000000000000" pitchFamily="2" charset="2"/>
              <a:buChar char="l"/>
            </a:pPr>
            <a:endParaRPr lang="en-US" altLang="zh-CN" sz="1800" kern="0" dirty="0">
              <a:latin typeface="Microsoft YaHei" panose="020B0503020204020204" pitchFamily="34" charset="-122"/>
              <a:ea typeface="Microsoft YaHei" panose="020B0503020204020204" pitchFamily="34" charset="-122"/>
              <a:sym typeface="宋体" panose="02010600030101010101" pitchFamily="2" charset="-122"/>
            </a:endParaRPr>
          </a:p>
          <a:p>
            <a:pPr marL="342900" indent="-342900" algn="l" eaLnBrk="1" hangingPunct="1">
              <a:lnSpc>
                <a:spcPct val="120000"/>
              </a:lnSpc>
              <a:buClr>
                <a:srgbClr val="0065B0"/>
              </a:buClr>
              <a:buFont typeface="Wingdings" panose="05000000000000000000" pitchFamily="2" charset="2"/>
              <a:buChar char="l"/>
            </a:pPr>
            <a:endParaRPr lang="en-US" altLang="zh-CN" sz="1800" kern="0" dirty="0">
              <a:latin typeface="Microsoft YaHei" panose="020B0503020204020204" pitchFamily="34" charset="-122"/>
              <a:ea typeface="Microsoft YaHei" panose="020B0503020204020204" pitchFamily="34" charset="-122"/>
              <a:sym typeface="宋体" panose="02010600030101010101" pitchFamily="2" charset="-122"/>
            </a:endParaRPr>
          </a:p>
          <a:p>
            <a:pPr marL="342900" indent="-342900" algn="l" eaLnBrk="1" hangingPunct="1">
              <a:lnSpc>
                <a:spcPct val="120000"/>
              </a:lnSpc>
              <a:buClr>
                <a:srgbClr val="0065B0"/>
              </a:buClr>
              <a:buFont typeface="Wingdings" panose="05000000000000000000" pitchFamily="2" charset="2"/>
              <a:buChar char="l"/>
            </a:pPr>
            <a:endParaRPr lang="en-US" altLang="zh-CN" sz="1800" kern="0" dirty="0">
              <a:latin typeface="Microsoft YaHei" panose="020B0503020204020204" pitchFamily="34" charset="-122"/>
              <a:ea typeface="Microsoft YaHei" panose="020B0503020204020204" pitchFamily="34" charset="-122"/>
              <a:sym typeface="宋体" panose="02010600030101010101" pitchFamily="2" charset="-122"/>
            </a:endParaRPr>
          </a:p>
          <a:p>
            <a:pPr marL="342900" indent="-342900" algn="l" eaLnBrk="1" hangingPunct="1">
              <a:lnSpc>
                <a:spcPct val="120000"/>
              </a:lnSpc>
              <a:buClr>
                <a:srgbClr val="0065B0"/>
              </a:buClr>
              <a:buFont typeface="Wingdings" panose="05000000000000000000" pitchFamily="2" charset="2"/>
              <a:buChar char="l"/>
            </a:pPr>
            <a:endParaRPr lang="en-US" altLang="zh-CN" sz="1800" kern="0" dirty="0">
              <a:latin typeface="Microsoft YaHei" panose="020B0503020204020204" pitchFamily="34" charset="-122"/>
              <a:ea typeface="Microsoft YaHei" panose="020B0503020204020204" pitchFamily="34" charset="-122"/>
              <a:sym typeface="宋体" panose="02010600030101010101" pitchFamily="2" charset="-122"/>
            </a:endParaRPr>
          </a:p>
          <a:p>
            <a:pPr algn="l" eaLnBrk="1" hangingPunct="1">
              <a:lnSpc>
                <a:spcPct val="120000"/>
              </a:lnSpc>
              <a:buClr>
                <a:srgbClr val="0065B0"/>
              </a:buClr>
            </a:pPr>
            <a:endParaRPr lang="en-US" altLang="zh-CN" sz="1800" b="1" kern="0" dirty="0">
              <a:latin typeface="Microsoft YaHei" panose="020B0503020204020204" pitchFamily="34" charset="-122"/>
              <a:ea typeface="Microsoft YaHei" panose="020B0503020204020204" pitchFamily="34" charset="-122"/>
              <a:sym typeface="宋体" panose="02010600030101010101" pitchFamily="2" charset="-122"/>
            </a:endParaRPr>
          </a:p>
          <a:p>
            <a:pPr marL="342900" indent="-342900" algn="l" eaLnBrk="1" hangingPunct="1">
              <a:lnSpc>
                <a:spcPct val="120000"/>
              </a:lnSpc>
              <a:buClr>
                <a:srgbClr val="0065B0"/>
              </a:buClr>
              <a:buFont typeface="Wingdings" panose="05000000000000000000" pitchFamily="2" charset="2"/>
              <a:buChar char="l"/>
            </a:pPr>
            <a:endParaRPr lang="en-US" altLang="zh-CN" sz="1800" b="1" kern="0" dirty="0">
              <a:latin typeface="Microsoft YaHei" panose="020B0503020204020204" pitchFamily="34" charset="-122"/>
              <a:ea typeface="Microsoft YaHei" panose="020B0503020204020204" pitchFamily="34" charset="-122"/>
              <a:sym typeface="宋体" panose="02010600030101010101" pitchFamily="2" charset="-122"/>
            </a:endParaRPr>
          </a:p>
          <a:p>
            <a:pPr marL="342900" indent="-342900" algn="l" eaLnBrk="1" hangingPunct="1">
              <a:lnSpc>
                <a:spcPct val="120000"/>
              </a:lnSpc>
              <a:buClr>
                <a:srgbClr val="0065B0"/>
              </a:buClr>
              <a:buFont typeface="Wingdings" panose="05000000000000000000" pitchFamily="2" charset="2"/>
              <a:buChar char="l"/>
            </a:pPr>
            <a:r>
              <a:rPr lang="zh-CN" altLang="en-US" sz="1800" b="1" kern="0" dirty="0">
                <a:latin typeface="Microsoft YaHei" panose="020B0503020204020204" pitchFamily="34" charset="-122"/>
                <a:ea typeface="Microsoft YaHei" panose="020B0503020204020204" pitchFamily="34" charset="-122"/>
                <a:sym typeface="宋体" panose="02010600030101010101" pitchFamily="2" charset="-122"/>
              </a:rPr>
              <a:t>缺省特征补全</a:t>
            </a:r>
            <a:endParaRPr lang="en-US" altLang="zh-CN" sz="1800" b="1" kern="0" dirty="0">
              <a:latin typeface="Microsoft YaHei" panose="020B0503020204020204" pitchFamily="34" charset="-122"/>
              <a:ea typeface="Microsoft YaHei" panose="020B0503020204020204" pitchFamily="34" charset="-122"/>
              <a:sym typeface="宋体" panose="02010600030101010101" pitchFamily="2" charset="-122"/>
            </a:endParaRPr>
          </a:p>
          <a:p>
            <a:pPr marL="800100" lvl="1" indent="-342900" algn="l" eaLnBrk="1" hangingPunct="1">
              <a:lnSpc>
                <a:spcPct val="120000"/>
              </a:lnSpc>
              <a:buClr>
                <a:srgbClr val="0065B0"/>
              </a:buClr>
              <a:buFont typeface="Wingdings" pitchFamily="2" charset="2"/>
              <a:buChar char="Ø"/>
            </a:pPr>
            <a:r>
              <a:rPr lang="zh-CN" altLang="en-US" sz="1600" kern="0" dirty="0">
                <a:latin typeface="Microsoft YaHei" panose="020B0503020204020204" pitchFamily="34" charset="-122"/>
                <a:ea typeface="Microsoft YaHei" panose="020B0503020204020204" pitchFamily="34" charset="-122"/>
                <a:sym typeface="宋体" panose="02010600030101010101" pitchFamily="2" charset="-122"/>
              </a:rPr>
              <a:t>资源在网络传输过程中的一些字段可能存在缺失，应对其进行</a:t>
            </a:r>
            <a:r>
              <a:rPr lang="zh-CN" altLang="en-US" sz="1600" b="1" kern="0" dirty="0">
                <a:solidFill>
                  <a:srgbClr val="FF0000"/>
                </a:solidFill>
                <a:latin typeface="Microsoft YaHei" panose="020B0503020204020204" pitchFamily="34" charset="-122"/>
                <a:ea typeface="Microsoft YaHei" panose="020B0503020204020204" pitchFamily="34" charset="-122"/>
                <a:sym typeface="宋体" panose="02010600030101010101" pitchFamily="2" charset="-122"/>
              </a:rPr>
              <a:t>补全</a:t>
            </a:r>
            <a:endParaRPr lang="en-US" altLang="zh-CN" sz="1600" b="1" kern="0" dirty="0">
              <a:solidFill>
                <a:srgbClr val="FF0000"/>
              </a:solidFill>
              <a:latin typeface="Microsoft YaHei" panose="020B0503020204020204" pitchFamily="34" charset="-122"/>
              <a:ea typeface="Microsoft YaHei" panose="020B0503020204020204" pitchFamily="34" charset="-122"/>
              <a:sym typeface="宋体" panose="02010600030101010101" pitchFamily="2" charset="-122"/>
            </a:endParaRPr>
          </a:p>
          <a:p>
            <a:pPr marL="342900" indent="-342900" algn="l" eaLnBrk="1" hangingPunct="1">
              <a:lnSpc>
                <a:spcPct val="120000"/>
              </a:lnSpc>
              <a:buClr>
                <a:srgbClr val="0065B0"/>
              </a:buClr>
              <a:buFont typeface="Wingdings" panose="05000000000000000000" pitchFamily="2" charset="2"/>
              <a:buChar char="l"/>
            </a:pPr>
            <a:endParaRPr lang="en-US" altLang="zh-CN" sz="1800" kern="0" dirty="0">
              <a:latin typeface="Microsoft YaHei" panose="020B0503020204020204" pitchFamily="34" charset="-122"/>
              <a:ea typeface="Microsoft YaHei" panose="020B0503020204020204" pitchFamily="34" charset="-122"/>
              <a:sym typeface="宋体" panose="02010600030101010101" pitchFamily="2" charset="-122"/>
            </a:endParaRPr>
          </a:p>
          <a:p>
            <a:pPr marL="342900" indent="-342900" algn="l" eaLnBrk="1" hangingPunct="1">
              <a:lnSpc>
                <a:spcPct val="120000"/>
              </a:lnSpc>
              <a:buClr>
                <a:srgbClr val="0065B0"/>
              </a:buClr>
              <a:buFont typeface="Wingdings" panose="05000000000000000000" pitchFamily="2" charset="2"/>
              <a:buChar char="l"/>
            </a:pPr>
            <a:endParaRPr lang="en-US" altLang="zh-CN" sz="1800" kern="0" dirty="0">
              <a:latin typeface="Microsoft YaHei" panose="020B0503020204020204" pitchFamily="34" charset="-122"/>
              <a:ea typeface="Microsoft YaHei" panose="020B0503020204020204" pitchFamily="34" charset="-122"/>
              <a:sym typeface="宋体" panose="02010600030101010101" pitchFamily="2" charset="-122"/>
            </a:endParaRPr>
          </a:p>
          <a:p>
            <a:pPr marL="342900" indent="-342900" algn="l" eaLnBrk="1" hangingPunct="1">
              <a:lnSpc>
                <a:spcPct val="120000"/>
              </a:lnSpc>
              <a:buClr>
                <a:srgbClr val="0065B0"/>
              </a:buClr>
              <a:buFont typeface="Wingdings" panose="05000000000000000000" pitchFamily="2" charset="2"/>
              <a:buChar char="l"/>
            </a:pPr>
            <a:endParaRPr lang="en-US" altLang="zh-CN" sz="1800" kern="0" dirty="0">
              <a:latin typeface="Microsoft YaHei" panose="020B0503020204020204" pitchFamily="34" charset="-122"/>
              <a:ea typeface="Microsoft YaHei" panose="020B0503020204020204" pitchFamily="34" charset="-122"/>
              <a:sym typeface="宋体" panose="02010600030101010101" pitchFamily="2" charset="-122"/>
            </a:endParaRPr>
          </a:p>
          <a:p>
            <a:pPr marL="342900" indent="-342900" algn="l" eaLnBrk="1" hangingPunct="1">
              <a:lnSpc>
                <a:spcPct val="120000"/>
              </a:lnSpc>
              <a:buClr>
                <a:srgbClr val="0065B0"/>
              </a:buClr>
              <a:buFont typeface="Wingdings" panose="05000000000000000000" pitchFamily="2" charset="2"/>
              <a:buChar char="l"/>
            </a:pPr>
            <a:endParaRPr lang="en-US" altLang="zh-CN" sz="1800" kern="0" dirty="0">
              <a:latin typeface="Microsoft YaHei" panose="020B0503020204020204" pitchFamily="34" charset="-122"/>
              <a:ea typeface="Microsoft YaHei" panose="020B0503020204020204" pitchFamily="34" charset="-122"/>
              <a:sym typeface="宋体" panose="02010600030101010101" pitchFamily="2" charset="-122"/>
            </a:endParaRPr>
          </a:p>
          <a:p>
            <a:pPr marL="342900" indent="-342900" algn="l" eaLnBrk="1" hangingPunct="1">
              <a:lnSpc>
                <a:spcPct val="120000"/>
              </a:lnSpc>
              <a:buClr>
                <a:srgbClr val="0065B0"/>
              </a:buClr>
              <a:buFont typeface="Wingdings" panose="05000000000000000000" pitchFamily="2" charset="2"/>
              <a:buChar char="l"/>
            </a:pPr>
            <a:endParaRPr lang="en-US" altLang="zh-CN" sz="1800" kern="0" dirty="0">
              <a:latin typeface="Microsoft YaHei" panose="020B0503020204020204" pitchFamily="34" charset="-122"/>
              <a:ea typeface="Microsoft YaHei" panose="020B0503020204020204" pitchFamily="34" charset="-122"/>
              <a:sym typeface="宋体" panose="02010600030101010101" pitchFamily="2" charset="-122"/>
            </a:endParaRPr>
          </a:p>
          <a:p>
            <a:pPr algn="l" eaLnBrk="1" hangingPunct="1">
              <a:lnSpc>
                <a:spcPct val="120000"/>
              </a:lnSpc>
              <a:buClr>
                <a:srgbClr val="0065B0"/>
              </a:buClr>
            </a:pPr>
            <a:endParaRPr lang="en-US" altLang="zh-CN" sz="1800" kern="0" dirty="0">
              <a:latin typeface="Microsoft YaHei" panose="020B0503020204020204" pitchFamily="34" charset="-122"/>
              <a:ea typeface="Microsoft YaHei" panose="020B0503020204020204" pitchFamily="34" charset="-122"/>
              <a:sym typeface="宋体" panose="02010600030101010101" pitchFamily="2" charset="-122"/>
            </a:endParaRPr>
          </a:p>
        </p:txBody>
      </p:sp>
      <p:sp>
        <p:nvSpPr>
          <p:cNvPr id="7173" name="文本框 4"/>
          <p:cNvSpPr>
            <a:spLocks noChangeArrowheads="1"/>
          </p:cNvSpPr>
          <p:nvPr/>
        </p:nvSpPr>
        <p:spPr bwMode="auto">
          <a:xfrm>
            <a:off x="4908550" y="4508500"/>
            <a:ext cx="38893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sz="200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52" name="Text Box 3"/>
          <p:cNvSpPr txBox="1">
            <a:spLocks noChangeArrowheads="1"/>
          </p:cNvSpPr>
          <p:nvPr/>
        </p:nvSpPr>
        <p:spPr bwMode="auto">
          <a:xfrm>
            <a:off x="3375025" y="1941513"/>
            <a:ext cx="184150" cy="365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ko-KR" altLang="en-US">
              <a:latin typeface="Times New Roman" panose="02020603050405020304" pitchFamily="18" charset="0"/>
              <a:ea typeface="Gulim" panose="020B0600000101010101" pitchFamily="34" charset="-127"/>
            </a:endParaRPr>
          </a:p>
        </p:txBody>
      </p:sp>
      <p:grpSp>
        <p:nvGrpSpPr>
          <p:cNvPr id="21" name="组合 20">
            <a:extLst>
              <a:ext uri="{FF2B5EF4-FFF2-40B4-BE49-F238E27FC236}">
                <a16:creationId xmlns:a16="http://schemas.microsoft.com/office/drawing/2014/main" id="{A67DA4A1-3DF8-EA47-A7B6-54F8AD844110}"/>
              </a:ext>
            </a:extLst>
          </p:cNvPr>
          <p:cNvGrpSpPr/>
          <p:nvPr/>
        </p:nvGrpSpPr>
        <p:grpSpPr>
          <a:xfrm>
            <a:off x="179694" y="188775"/>
            <a:ext cx="8856616" cy="396877"/>
            <a:chOff x="179694" y="188775"/>
            <a:chExt cx="8856616" cy="396877"/>
          </a:xfrm>
        </p:grpSpPr>
        <p:grpSp>
          <p:nvGrpSpPr>
            <p:cNvPr id="23" name="组合 22">
              <a:extLst>
                <a:ext uri="{FF2B5EF4-FFF2-40B4-BE49-F238E27FC236}">
                  <a16:creationId xmlns:a16="http://schemas.microsoft.com/office/drawing/2014/main" id="{29461AFE-2FCC-0243-BA1B-22CAAA59A60C}"/>
                </a:ext>
              </a:extLst>
            </p:cNvPr>
            <p:cNvGrpSpPr/>
            <p:nvPr/>
          </p:nvGrpSpPr>
          <p:grpSpPr>
            <a:xfrm>
              <a:off x="179694" y="188775"/>
              <a:ext cx="5976416" cy="396877"/>
              <a:chOff x="179694" y="79918"/>
              <a:chExt cx="5976416" cy="396877"/>
            </a:xfrm>
          </p:grpSpPr>
          <p:sp>
            <p:nvSpPr>
              <p:cNvPr id="28" name="五边形 27">
                <a:extLst>
                  <a:ext uri="{FF2B5EF4-FFF2-40B4-BE49-F238E27FC236}">
                    <a16:creationId xmlns:a16="http://schemas.microsoft.com/office/drawing/2014/main" id="{7C796C7A-285A-7D4E-9E82-217B8AD75206}"/>
                  </a:ext>
                </a:extLst>
              </p:cNvPr>
              <p:cNvSpPr/>
              <p:nvPr/>
            </p:nvSpPr>
            <p:spPr bwMode="auto">
              <a:xfrm>
                <a:off x="179694" y="79918"/>
                <a:ext cx="3096215" cy="396875"/>
              </a:xfrm>
              <a:prstGeom prst="homePlate">
                <a:avLst/>
              </a:prstGeom>
              <a:solidFill>
                <a:srgbClr val="00B0F0">
                  <a:alpha val="30000"/>
                </a:srgb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r>
                  <a:rPr lang="en-US" altLang="zh-CN" b="1" dirty="0">
                    <a:solidFill>
                      <a:schemeClr val="bg1"/>
                    </a:solidFill>
                    <a:latin typeface="Yuppy SC" panose="020F0603040207020204" pitchFamily="34" charset="-122"/>
                    <a:ea typeface="Yuppy SC" panose="020F0603040207020204" pitchFamily="34" charset="-122"/>
                    <a:cs typeface="Yuppy SC" panose="020F0603040207020204" pitchFamily="34" charset="-122"/>
                  </a:rPr>
                  <a:t>1.</a:t>
                </a:r>
                <a:r>
                  <a:rPr lang="zh-CN" altLang="en-US" b="1" dirty="0">
                    <a:solidFill>
                      <a:schemeClr val="bg1"/>
                    </a:solidFill>
                    <a:latin typeface="Yuppy SC" panose="020F0603040207020204" pitchFamily="34" charset="-122"/>
                    <a:ea typeface="Yuppy SC" panose="020F0603040207020204" pitchFamily="34" charset="-122"/>
                    <a:cs typeface="Yuppy SC" panose="020F0603040207020204" pitchFamily="34" charset="-122"/>
                  </a:rPr>
                  <a:t>多媒体资源实时关联</a:t>
                </a:r>
              </a:p>
            </p:txBody>
          </p:sp>
          <p:sp>
            <p:nvSpPr>
              <p:cNvPr id="29" name="燕尾形 28">
                <a:extLst>
                  <a:ext uri="{FF2B5EF4-FFF2-40B4-BE49-F238E27FC236}">
                    <a16:creationId xmlns:a16="http://schemas.microsoft.com/office/drawing/2014/main" id="{E05D8EAB-E597-AE4F-9689-4DDC5BA63966}"/>
                  </a:ext>
                </a:extLst>
              </p:cNvPr>
              <p:cNvSpPr/>
              <p:nvPr/>
            </p:nvSpPr>
            <p:spPr bwMode="auto">
              <a:xfrm>
                <a:off x="3203904" y="79919"/>
                <a:ext cx="2952206" cy="396876"/>
              </a:xfrm>
              <a:prstGeom prst="chevron">
                <a:avLst/>
              </a:prstGeom>
              <a:solidFill>
                <a:srgbClr val="92D050">
                  <a:alpha val="30000"/>
                </a:srgb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r>
                  <a:rPr lang="en-US" altLang="zh-CN" b="1" dirty="0">
                    <a:solidFill>
                      <a:schemeClr val="bg1"/>
                    </a:solidFill>
                    <a:latin typeface="Yuppy SC" panose="020F0603040207020204" pitchFamily="34" charset="-122"/>
                    <a:ea typeface="Yuppy SC" panose="020F0603040207020204" pitchFamily="34" charset="-122"/>
                    <a:cs typeface="Yuppy SC" panose="020F0603040207020204" pitchFamily="34" charset="-122"/>
                  </a:rPr>
                  <a:t>2.</a:t>
                </a:r>
                <a:r>
                  <a:rPr lang="zh-CN" altLang="en-US" b="1" dirty="0">
                    <a:solidFill>
                      <a:schemeClr val="bg1"/>
                    </a:solidFill>
                    <a:latin typeface="Yuppy SC" panose="020F0603040207020204" pitchFamily="34" charset="-122"/>
                    <a:ea typeface="Yuppy SC" panose="020F0603040207020204" pitchFamily="34" charset="-122"/>
                    <a:cs typeface="Yuppy SC" panose="020F0603040207020204" pitchFamily="34" charset="-122"/>
                  </a:rPr>
                  <a:t>多媒体资源图谱构建</a:t>
                </a:r>
              </a:p>
              <a:p>
                <a:pPr marL="0" marR="0" indent="0" algn="l" defTabSz="914400" rtl="0" eaLnBrk="0" fontAlgn="base" latinLnBrk="0" hangingPunct="0">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dirty="0">
                  <a:ln>
                    <a:noFill/>
                  </a:ln>
                  <a:solidFill>
                    <a:schemeClr val="bg1"/>
                  </a:solidFill>
                  <a:effectLst/>
                  <a:latin typeface="Arial" pitchFamily="34" charset="0"/>
                  <a:ea typeface="宋体" pitchFamily="2" charset="-122"/>
                </a:endParaRPr>
              </a:p>
            </p:txBody>
          </p:sp>
        </p:grpSp>
        <p:sp>
          <p:nvSpPr>
            <p:cNvPr id="27" name="燕尾形 26">
              <a:extLst>
                <a:ext uri="{FF2B5EF4-FFF2-40B4-BE49-F238E27FC236}">
                  <a16:creationId xmlns:a16="http://schemas.microsoft.com/office/drawing/2014/main" id="{BE9F3A2B-BD56-AA4A-BB10-3B75DFBDD1B8}"/>
                </a:ext>
              </a:extLst>
            </p:cNvPr>
            <p:cNvSpPr/>
            <p:nvPr/>
          </p:nvSpPr>
          <p:spPr bwMode="auto">
            <a:xfrm>
              <a:off x="6084104" y="188776"/>
              <a:ext cx="2952206" cy="396876"/>
            </a:xfrm>
            <a:prstGeom prst="chevron">
              <a:avLst/>
            </a:prstGeom>
            <a:solidFill>
              <a:srgbClr val="FFC000"/>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r>
                <a:rPr lang="en-US" altLang="zh-CN" b="1" dirty="0">
                  <a:solidFill>
                    <a:schemeClr val="bg1"/>
                  </a:solidFill>
                  <a:latin typeface="Yuppy SC" panose="020F0603040207020204" pitchFamily="34" charset="-122"/>
                  <a:ea typeface="Yuppy SC" panose="020F0603040207020204" pitchFamily="34" charset="-122"/>
                  <a:cs typeface="Yuppy SC" panose="020F0603040207020204" pitchFamily="34" charset="-122"/>
                </a:rPr>
                <a:t>3.</a:t>
              </a:r>
              <a:r>
                <a:rPr lang="zh-CN" altLang="en-US" b="1" dirty="0">
                  <a:solidFill>
                    <a:schemeClr val="bg1"/>
                  </a:solidFill>
                  <a:latin typeface="Yuppy SC" panose="020F0603040207020204" pitchFamily="34" charset="-122"/>
                  <a:ea typeface="Yuppy SC" panose="020F0603040207020204" pitchFamily="34" charset="-122"/>
                  <a:cs typeface="Yuppy SC" panose="020F0603040207020204" pitchFamily="34" charset="-122"/>
                </a:rPr>
                <a:t>资源入口页面发现</a:t>
              </a:r>
            </a:p>
          </p:txBody>
        </p:sp>
      </p:grpSp>
      <p:sp>
        <p:nvSpPr>
          <p:cNvPr id="32" name="矩形 31">
            <a:extLst>
              <a:ext uri="{FF2B5EF4-FFF2-40B4-BE49-F238E27FC236}">
                <a16:creationId xmlns:a16="http://schemas.microsoft.com/office/drawing/2014/main" id="{95EC8516-6904-3845-9872-3FB61FBA804D}"/>
              </a:ext>
            </a:extLst>
          </p:cNvPr>
          <p:cNvSpPr/>
          <p:nvPr/>
        </p:nvSpPr>
        <p:spPr bwMode="auto">
          <a:xfrm>
            <a:off x="6300116" y="739165"/>
            <a:ext cx="1152084" cy="360025"/>
          </a:xfrm>
          <a:prstGeom prst="rect">
            <a:avLst/>
          </a:prstGeom>
          <a:solidFill>
            <a:srgbClr val="FFC000">
              <a:alpha val="75000"/>
            </a:srgb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itchFamily="34" charset="0"/>
              <a:buNone/>
              <a:tabLst/>
            </a:pPr>
            <a:r>
              <a:rPr lang="zh-CN" altLang="en-US" dirty="0">
                <a:latin typeface="Kaiti SC" panose="02010600040101010101" pitchFamily="2" charset="-122"/>
                <a:ea typeface="Kaiti SC" panose="02010600040101010101" pitchFamily="2" charset="-122"/>
              </a:rPr>
              <a:t>特征抽取</a:t>
            </a:r>
            <a:endParaRPr kumimoji="0" lang="zh-CN" altLang="en-US" sz="1800" b="0" i="0" u="none" strike="noStrike" cap="none" normalizeH="0" baseline="0" dirty="0">
              <a:ln>
                <a:noFill/>
              </a:ln>
              <a:effectLst/>
              <a:latin typeface="Kaiti SC" panose="02010600040101010101" pitchFamily="2" charset="-122"/>
              <a:ea typeface="Kaiti SC" panose="02010600040101010101" pitchFamily="2" charset="-122"/>
            </a:endParaRPr>
          </a:p>
        </p:txBody>
      </p:sp>
      <p:sp>
        <p:nvSpPr>
          <p:cNvPr id="33" name="矩形 32">
            <a:extLst>
              <a:ext uri="{FF2B5EF4-FFF2-40B4-BE49-F238E27FC236}">
                <a16:creationId xmlns:a16="http://schemas.microsoft.com/office/drawing/2014/main" id="{9EC67DF7-4BAE-B842-92EE-589E99C0725F}"/>
              </a:ext>
            </a:extLst>
          </p:cNvPr>
          <p:cNvSpPr/>
          <p:nvPr/>
        </p:nvSpPr>
        <p:spPr bwMode="auto">
          <a:xfrm>
            <a:off x="7596206" y="739165"/>
            <a:ext cx="1152082" cy="360025"/>
          </a:xfrm>
          <a:prstGeom prst="rect">
            <a:avLst/>
          </a:prstGeom>
          <a:solidFill>
            <a:srgbClr val="FFC000">
              <a:alpha val="75000"/>
            </a:srgb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itchFamily="34" charset="0"/>
              <a:buNone/>
              <a:tabLst/>
            </a:pPr>
            <a:r>
              <a:rPr lang="zh-CN" altLang="en-US" dirty="0">
                <a:latin typeface="Kaiti SC" panose="02010600040101010101" pitchFamily="2" charset="-122"/>
                <a:ea typeface="Kaiti SC" panose="02010600040101010101" pitchFamily="2" charset="-122"/>
              </a:rPr>
              <a:t>入口发现</a:t>
            </a:r>
            <a:endParaRPr kumimoji="0" lang="zh-CN" altLang="en-US" sz="1800" b="0" i="0" u="none" strike="noStrike" cap="none" normalizeH="0" baseline="0" dirty="0">
              <a:ln>
                <a:noFill/>
              </a:ln>
              <a:effectLst/>
              <a:latin typeface="Kaiti SC" panose="02010600040101010101" pitchFamily="2" charset="-122"/>
              <a:ea typeface="Kaiti SC" panose="02010600040101010101" pitchFamily="2" charset="-122"/>
            </a:endParaRPr>
          </a:p>
        </p:txBody>
      </p:sp>
      <p:sp>
        <p:nvSpPr>
          <p:cNvPr id="34" name="矩形 33">
            <a:extLst>
              <a:ext uri="{FF2B5EF4-FFF2-40B4-BE49-F238E27FC236}">
                <a16:creationId xmlns:a16="http://schemas.microsoft.com/office/drawing/2014/main" id="{5DBBF2B8-85DF-9B4C-9E0A-693AC7DF9129}"/>
              </a:ext>
            </a:extLst>
          </p:cNvPr>
          <p:cNvSpPr/>
          <p:nvPr/>
        </p:nvSpPr>
        <p:spPr bwMode="auto">
          <a:xfrm>
            <a:off x="7596206" y="739165"/>
            <a:ext cx="1152084" cy="360025"/>
          </a:xfrm>
          <a:prstGeom prst="rect">
            <a:avLst/>
          </a:prstGeom>
          <a:solidFill>
            <a:srgbClr val="FFC000">
              <a:alpha val="34000"/>
            </a:srgb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itchFamily="34" charset="0"/>
              <a:buNone/>
              <a:tabLst/>
            </a:pPr>
            <a:r>
              <a:rPr lang="zh-CN" altLang="en-US" dirty="0">
                <a:solidFill>
                  <a:schemeClr val="bg2">
                    <a:lumMod val="60000"/>
                    <a:lumOff val="40000"/>
                  </a:schemeClr>
                </a:solidFill>
                <a:latin typeface="Kaiti SC" panose="02010600040101010101" pitchFamily="2" charset="-122"/>
                <a:ea typeface="Kaiti SC" panose="02010600040101010101" pitchFamily="2" charset="-122"/>
              </a:rPr>
              <a:t>入口发现</a:t>
            </a:r>
            <a:endParaRPr kumimoji="0" lang="zh-CN" altLang="en-US" sz="1800" b="0" i="0" u="none" strike="noStrike" cap="none" normalizeH="0" baseline="0" dirty="0">
              <a:ln>
                <a:noFill/>
              </a:ln>
              <a:solidFill>
                <a:schemeClr val="bg2">
                  <a:lumMod val="60000"/>
                  <a:lumOff val="40000"/>
                </a:schemeClr>
              </a:solidFill>
              <a:effectLst/>
              <a:latin typeface="Kaiti SC" panose="02010600040101010101" pitchFamily="2" charset="-122"/>
              <a:ea typeface="Kaiti SC" panose="02010600040101010101" pitchFamily="2" charset="-122"/>
            </a:endParaRPr>
          </a:p>
        </p:txBody>
      </p:sp>
      <p:pic>
        <p:nvPicPr>
          <p:cNvPr id="3" name="图片 2">
            <a:extLst>
              <a:ext uri="{FF2B5EF4-FFF2-40B4-BE49-F238E27FC236}">
                <a16:creationId xmlns:a16="http://schemas.microsoft.com/office/drawing/2014/main" id="{E0939FC1-1D2C-DE45-91A6-F8156417F482}"/>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5300"/>
                    </a14:imgEffect>
                  </a14:imgLayer>
                </a14:imgProps>
              </a:ext>
            </a:extLst>
          </a:blip>
          <a:stretch>
            <a:fillRect/>
          </a:stretch>
        </p:blipFill>
        <p:spPr>
          <a:xfrm>
            <a:off x="2555860" y="5426931"/>
            <a:ext cx="3666225" cy="1349452"/>
          </a:xfrm>
          <a:prstGeom prst="rect">
            <a:avLst/>
          </a:prstGeom>
          <a:noFill/>
        </p:spPr>
      </p:pic>
      <p:graphicFrame>
        <p:nvGraphicFramePr>
          <p:cNvPr id="35" name="表格 34">
            <a:extLst>
              <a:ext uri="{FF2B5EF4-FFF2-40B4-BE49-F238E27FC236}">
                <a16:creationId xmlns:a16="http://schemas.microsoft.com/office/drawing/2014/main" id="{E87D75EC-6A41-6C47-95AD-DEC465C375E6}"/>
              </a:ext>
            </a:extLst>
          </p:cNvPr>
          <p:cNvGraphicFramePr>
            <a:graphicFrameLocks noGrp="1"/>
          </p:cNvGraphicFramePr>
          <p:nvPr>
            <p:extLst/>
          </p:nvPr>
        </p:nvGraphicFramePr>
        <p:xfrm>
          <a:off x="9324330" y="2725420"/>
          <a:ext cx="2883749" cy="3566160"/>
        </p:xfrm>
        <a:graphic>
          <a:graphicData uri="http://schemas.openxmlformats.org/drawingml/2006/table">
            <a:tbl>
              <a:tblPr firstRow="1" bandRow="1">
                <a:tableStyleId>{5C22544A-7EE6-4342-B048-85BDC9FD1C3A}</a:tableStyleId>
              </a:tblPr>
              <a:tblGrid>
                <a:gridCol w="915036">
                  <a:extLst>
                    <a:ext uri="{9D8B030D-6E8A-4147-A177-3AD203B41FA5}">
                      <a16:colId xmlns:a16="http://schemas.microsoft.com/office/drawing/2014/main" val="852234908"/>
                    </a:ext>
                  </a:extLst>
                </a:gridCol>
                <a:gridCol w="1968713">
                  <a:extLst>
                    <a:ext uri="{9D8B030D-6E8A-4147-A177-3AD203B41FA5}">
                      <a16:colId xmlns:a16="http://schemas.microsoft.com/office/drawing/2014/main" val="1685660114"/>
                    </a:ext>
                  </a:extLst>
                </a:gridCol>
              </a:tblGrid>
              <a:tr h="1676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b="1" cap="none" spc="0" dirty="0">
                          <a:ln>
                            <a:noFill/>
                          </a:ln>
                          <a:solidFill>
                            <a:schemeClr val="tx1"/>
                          </a:solidFill>
                          <a:effectLst/>
                          <a:latin typeface="Heiti SC Medium" pitchFamily="2" charset="-128"/>
                          <a:ea typeface="Heiti SC Medium" pitchFamily="2" charset="-128"/>
                        </a:rPr>
                        <a:t>缺失字段</a:t>
                      </a:r>
                      <a:endParaRPr lang="zh-CN" altLang="en-US" sz="1600" b="1" i="0" cap="none" spc="0" dirty="0">
                        <a:ln>
                          <a:noFill/>
                        </a:ln>
                        <a:solidFill>
                          <a:schemeClr val="tx1"/>
                        </a:solidFill>
                        <a:effectLst/>
                        <a:latin typeface="Heiti SC Medium" pitchFamily="2" charset="-128"/>
                        <a:ea typeface="Heiti SC Medium" pitchFamily="2" charset="-128"/>
                        <a:cs typeface="LingWai SC Medium" panose="03050602040302020204" pitchFamily="66" charset="-122"/>
                      </a:endParaRP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alpha val="65000"/>
                      </a:schemeClr>
                    </a:solidFill>
                  </a:tcPr>
                </a:tc>
                <a:tc>
                  <a:txBody>
                    <a:bodyPr/>
                    <a:lstStyle/>
                    <a:p>
                      <a:pPr algn="ctr"/>
                      <a:r>
                        <a:rPr lang="zh-CN" altLang="en-US" sz="1600" b="1" cap="none" spc="0" dirty="0">
                          <a:ln>
                            <a:noFill/>
                          </a:ln>
                          <a:solidFill>
                            <a:schemeClr val="tx1"/>
                          </a:solidFill>
                          <a:effectLst/>
                          <a:latin typeface="Heiti SC Medium" pitchFamily="2" charset="-128"/>
                          <a:ea typeface="Heiti SC Medium" pitchFamily="2" charset="-128"/>
                        </a:rPr>
                        <a:t>处理方法</a:t>
                      </a:r>
                      <a:endParaRPr lang="zh-CN" altLang="en-US" sz="1600" b="1" i="0" cap="none" spc="0" dirty="0">
                        <a:ln>
                          <a:noFill/>
                        </a:ln>
                        <a:solidFill>
                          <a:schemeClr val="tx1"/>
                        </a:solidFill>
                        <a:effectLst/>
                        <a:latin typeface="Heiti SC Medium" pitchFamily="2" charset="-128"/>
                        <a:ea typeface="Heiti SC Medium" pitchFamily="2" charset="-128"/>
                        <a:cs typeface="LingWai SC Medium" panose="03050602040302020204" pitchFamily="66" charset="-122"/>
                      </a:endParaRP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alpha val="65000"/>
                      </a:schemeClr>
                    </a:solidFill>
                  </a:tcPr>
                </a:tc>
                <a:extLst>
                  <a:ext uri="{0D108BD9-81ED-4DB2-BD59-A6C34878D82A}">
                    <a16:rowId xmlns:a16="http://schemas.microsoft.com/office/drawing/2014/main" val="1271016097"/>
                  </a:ext>
                </a:extLst>
              </a:tr>
              <a:tr h="1854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b="0" kern="1200" cap="none" spc="0" dirty="0" err="1">
                          <a:ln>
                            <a:noFill/>
                          </a:ln>
                          <a:solidFill>
                            <a:schemeClr val="tx1"/>
                          </a:solidFill>
                          <a:effectLst/>
                          <a:latin typeface="Heiti SC Medium" pitchFamily="2" charset="-128"/>
                          <a:ea typeface="Heiti SC Medium" pitchFamily="2" charset="-128"/>
                        </a:rPr>
                        <a:t>url</a:t>
                      </a:r>
                      <a:r>
                        <a:rPr lang="en-US" altLang="zh-CN" sz="1600" b="0" kern="1200" cap="none" spc="0" dirty="0">
                          <a:ln>
                            <a:noFill/>
                          </a:ln>
                          <a:solidFill>
                            <a:schemeClr val="tx1"/>
                          </a:solidFill>
                          <a:effectLst/>
                          <a:latin typeface="Heiti SC Medium" pitchFamily="2" charset="-128"/>
                          <a:ea typeface="Heiti SC Medium" pitchFamily="2" charset="-128"/>
                        </a:rPr>
                        <a:t>/</a:t>
                      </a:r>
                      <a:r>
                        <a:rPr lang="zh-CN" altLang="en-US" sz="1600" b="0" kern="1200" cap="none" spc="0" dirty="0">
                          <a:ln>
                            <a:noFill/>
                          </a:ln>
                          <a:solidFill>
                            <a:schemeClr val="tx1"/>
                          </a:solidFill>
                          <a:effectLst/>
                          <a:latin typeface="Heiti SC Medium" pitchFamily="2" charset="-128"/>
                          <a:ea typeface="Heiti SC Medium" pitchFamily="2" charset="-128"/>
                        </a:rPr>
                        <a:t>时间</a:t>
                      </a:r>
                      <a:endParaRPr lang="zh-CN" altLang="en-US" sz="1600" b="0" i="0" kern="1200" cap="none" spc="0" dirty="0">
                        <a:ln>
                          <a:noFill/>
                        </a:ln>
                        <a:solidFill>
                          <a:schemeClr val="tx1"/>
                        </a:solidFill>
                        <a:effectLst/>
                        <a:latin typeface="Heiti SC Medium" pitchFamily="2" charset="-128"/>
                        <a:ea typeface="Heiti SC Medium" pitchFamily="2" charset="-128"/>
                        <a:cs typeface="LingWai SC Medium" panose="03050602040302020204" pitchFamily="66" charset="-122"/>
                      </a:endParaRP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85000"/>
                        <a:alpha val="6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b="0" i="0" kern="1200" cap="none" spc="0" dirty="0">
                          <a:ln>
                            <a:noFill/>
                          </a:ln>
                          <a:solidFill>
                            <a:schemeClr val="tx1"/>
                          </a:solidFill>
                          <a:effectLst/>
                          <a:latin typeface="Heiti SC Medium" pitchFamily="2" charset="-128"/>
                          <a:ea typeface="Heiti SC Medium" pitchFamily="2" charset="-128"/>
                          <a:cs typeface="LingWai SC Medium" panose="03050602040302020204" pitchFamily="66" charset="-122"/>
                        </a:rPr>
                        <a:t>删除本条数据</a:t>
                      </a: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85000"/>
                        <a:alpha val="65000"/>
                      </a:schemeClr>
                    </a:solidFill>
                  </a:tcPr>
                </a:tc>
                <a:extLst>
                  <a:ext uri="{0D108BD9-81ED-4DB2-BD59-A6C34878D82A}">
                    <a16:rowId xmlns:a16="http://schemas.microsoft.com/office/drawing/2014/main" val="1621786045"/>
                  </a:ext>
                </a:extLst>
              </a:tr>
              <a:tr h="1854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b="0" kern="1200" cap="none" spc="0" dirty="0">
                          <a:ln>
                            <a:noFill/>
                          </a:ln>
                          <a:solidFill>
                            <a:schemeClr val="tx1"/>
                          </a:solidFill>
                          <a:effectLst/>
                          <a:latin typeface="Heiti SC Medium" pitchFamily="2" charset="-128"/>
                          <a:ea typeface="Heiti SC Medium" pitchFamily="2" charset="-128"/>
                        </a:rPr>
                        <a:t>内容类型</a:t>
                      </a:r>
                      <a:endParaRPr lang="zh-CN" altLang="en-US" sz="1600" b="0" i="0" kern="1200" cap="none" spc="0" dirty="0">
                        <a:ln>
                          <a:noFill/>
                        </a:ln>
                        <a:solidFill>
                          <a:schemeClr val="tx1"/>
                        </a:solidFill>
                        <a:effectLst/>
                        <a:latin typeface="Heiti SC Medium" pitchFamily="2" charset="-128"/>
                        <a:ea typeface="Heiti SC Medium" pitchFamily="2" charset="-128"/>
                        <a:cs typeface="LingWai SC Medium" panose="03050602040302020204" pitchFamily="66" charset="-122"/>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alpha val="6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b="0" i="0" kern="1200" cap="none" spc="0" dirty="0">
                          <a:ln>
                            <a:noFill/>
                          </a:ln>
                          <a:solidFill>
                            <a:schemeClr val="tx1"/>
                          </a:solidFill>
                          <a:effectLst/>
                          <a:latin typeface="Heiti SC Medium" pitchFamily="2" charset="-128"/>
                          <a:ea typeface="Heiti SC Medium" pitchFamily="2" charset="-128"/>
                          <a:cs typeface="LingWai SC Medium" panose="03050602040302020204" pitchFamily="66" charset="-122"/>
                        </a:rPr>
                        <a:t>根据</a:t>
                      </a:r>
                      <a:r>
                        <a:rPr lang="en-US" altLang="zh-CN" sz="1600" b="0" i="0" kern="1200" cap="none" spc="0" dirty="0">
                          <a:ln>
                            <a:noFill/>
                          </a:ln>
                          <a:solidFill>
                            <a:schemeClr val="tx1"/>
                          </a:solidFill>
                          <a:effectLst/>
                          <a:latin typeface="Heiti SC Medium" pitchFamily="2" charset="-128"/>
                          <a:ea typeface="Heiti SC Medium" pitchFamily="2" charset="-128"/>
                          <a:cs typeface="LingWai SC Medium" panose="03050602040302020204" pitchFamily="66" charset="-122"/>
                        </a:rPr>
                        <a:t>URL</a:t>
                      </a:r>
                      <a:r>
                        <a:rPr lang="zh-CN" altLang="en-US" sz="1600" b="0" i="0" kern="1200" cap="none" spc="0" dirty="0">
                          <a:ln>
                            <a:noFill/>
                          </a:ln>
                          <a:solidFill>
                            <a:schemeClr val="tx1"/>
                          </a:solidFill>
                          <a:effectLst/>
                          <a:latin typeface="Heiti SC Medium" pitchFamily="2" charset="-128"/>
                          <a:ea typeface="Heiti SC Medium" pitchFamily="2" charset="-128"/>
                          <a:cs typeface="LingWai SC Medium" panose="03050602040302020204" pitchFamily="66" charset="-122"/>
                        </a:rPr>
                        <a:t>进行补全，无法判定则为</a:t>
                      </a:r>
                      <a:r>
                        <a:rPr lang="en-US" altLang="zh-CN" sz="1600" b="0" i="0" kern="1200" cap="none" spc="0" dirty="0">
                          <a:ln>
                            <a:noFill/>
                          </a:ln>
                          <a:solidFill>
                            <a:schemeClr val="tx1"/>
                          </a:solidFill>
                          <a:effectLst/>
                          <a:latin typeface="Heiti SC Medium" pitchFamily="2" charset="-128"/>
                          <a:ea typeface="Heiti SC Medium" pitchFamily="2" charset="-128"/>
                          <a:cs typeface="LingWai SC Medium" panose="03050602040302020204" pitchFamily="66" charset="-122"/>
                        </a:rPr>
                        <a:t>html</a:t>
                      </a:r>
                      <a:endParaRPr lang="zh-CN" altLang="en-US" sz="1600" b="0" i="0" kern="1200" cap="none" spc="0" dirty="0">
                        <a:ln>
                          <a:noFill/>
                        </a:ln>
                        <a:solidFill>
                          <a:schemeClr val="tx1"/>
                        </a:solidFill>
                        <a:effectLst/>
                        <a:latin typeface="Heiti SC Medium" pitchFamily="2" charset="-128"/>
                        <a:ea typeface="Heiti SC Medium" pitchFamily="2" charset="-128"/>
                        <a:cs typeface="LingWai SC Medium" panose="03050602040302020204" pitchFamily="66" charset="-122"/>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alpha val="65000"/>
                      </a:schemeClr>
                    </a:solidFill>
                  </a:tcPr>
                </a:tc>
                <a:extLst>
                  <a:ext uri="{0D108BD9-81ED-4DB2-BD59-A6C34878D82A}">
                    <a16:rowId xmlns:a16="http://schemas.microsoft.com/office/drawing/2014/main" val="2938339046"/>
                  </a:ext>
                </a:extLst>
              </a:tr>
              <a:tr h="185420">
                <a:tc>
                  <a:txBody>
                    <a:bodyPr/>
                    <a:lstStyle/>
                    <a:p>
                      <a:pPr algn="ctr"/>
                      <a:r>
                        <a:rPr lang="zh-CN" altLang="en-US" sz="1600" b="0" kern="1200" cap="none" spc="0" dirty="0">
                          <a:ln>
                            <a:noFill/>
                          </a:ln>
                          <a:solidFill>
                            <a:schemeClr val="tx1"/>
                          </a:solidFill>
                          <a:effectLst/>
                          <a:latin typeface="Heiti SC Medium" pitchFamily="2" charset="-128"/>
                          <a:ea typeface="Heiti SC Medium" pitchFamily="2" charset="-128"/>
                        </a:rPr>
                        <a:t>内容长度</a:t>
                      </a:r>
                      <a:endParaRPr lang="zh-CN" altLang="en-US" sz="1600" b="0" i="0" kern="1200" cap="none" spc="0" dirty="0">
                        <a:ln>
                          <a:noFill/>
                        </a:ln>
                        <a:solidFill>
                          <a:schemeClr val="tx1"/>
                        </a:solidFill>
                        <a:effectLst/>
                        <a:latin typeface="Heiti SC Medium" pitchFamily="2" charset="-128"/>
                        <a:ea typeface="Heiti SC Medium" pitchFamily="2" charset="-128"/>
                        <a:cs typeface="LingWai SC Medium" panose="03050602040302020204" pitchFamily="66" charset="-122"/>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alpha val="65000"/>
                      </a:schemeClr>
                    </a:solidFill>
                  </a:tcPr>
                </a:tc>
                <a:tc>
                  <a:txBody>
                    <a:bodyPr/>
                    <a:lstStyle/>
                    <a:p>
                      <a:pPr algn="ctr"/>
                      <a:r>
                        <a:rPr lang="zh-CN" altLang="en-US" sz="1600" b="0" i="0" kern="1200" cap="none" spc="0" dirty="0">
                          <a:ln>
                            <a:noFill/>
                          </a:ln>
                          <a:solidFill>
                            <a:schemeClr val="tx1"/>
                          </a:solidFill>
                          <a:effectLst/>
                          <a:latin typeface="Heiti SC Medium" pitchFamily="2" charset="-128"/>
                          <a:ea typeface="Heiti SC Medium" pitchFamily="2" charset="-128"/>
                          <a:cs typeface="LingWai SC Medium" panose="03050602040302020204" pitchFamily="66" charset="-122"/>
                        </a:rPr>
                        <a:t>默认值为</a:t>
                      </a:r>
                      <a:r>
                        <a:rPr lang="en-US" altLang="zh-CN" sz="1600" b="0" i="0" kern="1200" cap="none" spc="0" dirty="0">
                          <a:ln>
                            <a:noFill/>
                          </a:ln>
                          <a:solidFill>
                            <a:schemeClr val="tx1"/>
                          </a:solidFill>
                          <a:effectLst/>
                          <a:latin typeface="Heiti SC Medium" pitchFamily="2" charset="-128"/>
                          <a:ea typeface="Heiti SC Medium" pitchFamily="2" charset="-128"/>
                          <a:cs typeface="LingWai SC Medium" panose="03050602040302020204" pitchFamily="66" charset="-122"/>
                        </a:rPr>
                        <a:t>0</a:t>
                      </a:r>
                      <a:endParaRPr lang="zh-CN" altLang="en-US" sz="1600" b="0" i="0" kern="1200" cap="none" spc="0" dirty="0">
                        <a:ln>
                          <a:noFill/>
                        </a:ln>
                        <a:solidFill>
                          <a:schemeClr val="tx1"/>
                        </a:solidFill>
                        <a:effectLst/>
                        <a:latin typeface="Heiti SC Medium" pitchFamily="2" charset="-128"/>
                        <a:ea typeface="Heiti SC Medium" pitchFamily="2" charset="-128"/>
                        <a:cs typeface="LingWai SC Medium" panose="03050602040302020204" pitchFamily="66" charset="-122"/>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alpha val="65000"/>
                      </a:schemeClr>
                    </a:solidFill>
                  </a:tcPr>
                </a:tc>
                <a:extLst>
                  <a:ext uri="{0D108BD9-81ED-4DB2-BD59-A6C34878D82A}">
                    <a16:rowId xmlns:a16="http://schemas.microsoft.com/office/drawing/2014/main" val="1438917214"/>
                  </a:ext>
                </a:extLst>
              </a:tr>
              <a:tr h="1854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b="0" kern="1200" cap="none" spc="0" dirty="0">
                          <a:ln>
                            <a:noFill/>
                          </a:ln>
                          <a:solidFill>
                            <a:schemeClr val="tx1"/>
                          </a:solidFill>
                          <a:effectLst/>
                          <a:latin typeface="Heiti SC Medium" pitchFamily="2" charset="-128"/>
                          <a:ea typeface="Heiti SC Medium" pitchFamily="2" charset="-128"/>
                        </a:rPr>
                        <a:t>域名</a:t>
                      </a:r>
                      <a:endParaRPr lang="zh-CN" altLang="en-US" sz="1600" b="0" i="0" kern="1200" cap="none" spc="0" dirty="0">
                        <a:ln>
                          <a:noFill/>
                        </a:ln>
                        <a:solidFill>
                          <a:schemeClr val="tx1"/>
                        </a:solidFill>
                        <a:effectLst/>
                        <a:latin typeface="Heiti SC Medium" pitchFamily="2" charset="-128"/>
                        <a:ea typeface="Heiti SC Medium" pitchFamily="2" charset="-128"/>
                        <a:cs typeface="LingWai SC Medium" panose="03050602040302020204" pitchFamily="66" charset="-122"/>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alpha val="6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b="0" i="0" kern="1200" cap="none" spc="0" dirty="0">
                          <a:ln>
                            <a:noFill/>
                          </a:ln>
                          <a:solidFill>
                            <a:schemeClr val="tx1"/>
                          </a:solidFill>
                          <a:effectLst/>
                          <a:latin typeface="Heiti SC Medium" pitchFamily="2" charset="-128"/>
                          <a:ea typeface="Heiti SC Medium" pitchFamily="2" charset="-128"/>
                          <a:cs typeface="LingWai SC Medium" panose="03050602040302020204" pitchFamily="66" charset="-122"/>
                        </a:rPr>
                        <a:t>根据</a:t>
                      </a:r>
                      <a:r>
                        <a:rPr lang="en-US" altLang="zh-CN" sz="1600" b="0" i="0" kern="1200" cap="none" spc="0" dirty="0">
                          <a:ln>
                            <a:noFill/>
                          </a:ln>
                          <a:solidFill>
                            <a:schemeClr val="tx1"/>
                          </a:solidFill>
                          <a:effectLst/>
                          <a:latin typeface="Heiti SC Medium" pitchFamily="2" charset="-128"/>
                          <a:ea typeface="Heiti SC Medium" pitchFamily="2" charset="-128"/>
                          <a:cs typeface="LingWai SC Medium" panose="03050602040302020204" pitchFamily="66" charset="-122"/>
                        </a:rPr>
                        <a:t>URL</a:t>
                      </a:r>
                      <a:r>
                        <a:rPr lang="zh-CN" altLang="en-US" sz="1600" b="0" i="0" kern="1200" cap="none" spc="0" dirty="0">
                          <a:ln>
                            <a:noFill/>
                          </a:ln>
                          <a:solidFill>
                            <a:schemeClr val="tx1"/>
                          </a:solidFill>
                          <a:effectLst/>
                          <a:latin typeface="Heiti SC Medium" pitchFamily="2" charset="-128"/>
                          <a:ea typeface="Heiti SC Medium" pitchFamily="2" charset="-128"/>
                          <a:cs typeface="LingWai SC Medium" panose="03050602040302020204" pitchFamily="66" charset="-122"/>
                        </a:rPr>
                        <a:t>进行补全</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alpha val="65000"/>
                      </a:schemeClr>
                    </a:solidFill>
                  </a:tcPr>
                </a:tc>
                <a:extLst>
                  <a:ext uri="{0D108BD9-81ED-4DB2-BD59-A6C34878D82A}">
                    <a16:rowId xmlns:a16="http://schemas.microsoft.com/office/drawing/2014/main" val="1229383558"/>
                  </a:ext>
                </a:extLst>
              </a:tr>
              <a:tr h="1854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b="0" i="0" kern="1200" cap="none" spc="0" dirty="0">
                          <a:ln>
                            <a:noFill/>
                          </a:ln>
                          <a:solidFill>
                            <a:schemeClr val="tx1"/>
                          </a:solidFill>
                          <a:effectLst/>
                          <a:latin typeface="Heiti SC Medium" pitchFamily="2" charset="-128"/>
                          <a:ea typeface="Heiti SC Medium" pitchFamily="2" charset="-128"/>
                          <a:cs typeface="LingWai SC Medium" panose="03050602040302020204" pitchFamily="66" charset="-122"/>
                        </a:rPr>
                        <a:t>响应码</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alpha val="6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b="0" i="0" kern="1200" cap="none" spc="0" dirty="0">
                          <a:ln>
                            <a:noFill/>
                          </a:ln>
                          <a:solidFill>
                            <a:schemeClr val="tx1"/>
                          </a:solidFill>
                          <a:effectLst/>
                          <a:latin typeface="Heiti SC Medium" pitchFamily="2" charset="-128"/>
                          <a:ea typeface="Heiti SC Medium" pitchFamily="2" charset="-128"/>
                          <a:cs typeface="LingWai SC Medium" panose="03050602040302020204" pitchFamily="66" charset="-122"/>
                        </a:rPr>
                        <a:t>默认值为</a:t>
                      </a:r>
                      <a:r>
                        <a:rPr lang="en-US" altLang="zh-CN" sz="1600" b="0" i="0" kern="1200" cap="none" spc="0" dirty="0">
                          <a:ln>
                            <a:noFill/>
                          </a:ln>
                          <a:solidFill>
                            <a:schemeClr val="tx1"/>
                          </a:solidFill>
                          <a:effectLst/>
                          <a:latin typeface="Heiti SC Medium" pitchFamily="2" charset="-128"/>
                          <a:ea typeface="Heiti SC Medium" pitchFamily="2" charset="-128"/>
                          <a:cs typeface="LingWai SC Medium" panose="03050602040302020204" pitchFamily="66" charset="-122"/>
                        </a:rPr>
                        <a:t>200ok</a:t>
                      </a:r>
                      <a:endParaRPr lang="zh-CN" altLang="en-US" sz="1600" b="0" i="0" kern="1200" cap="none" spc="0" dirty="0">
                        <a:ln>
                          <a:noFill/>
                        </a:ln>
                        <a:solidFill>
                          <a:schemeClr val="tx1"/>
                        </a:solidFill>
                        <a:effectLst/>
                        <a:latin typeface="Heiti SC Medium" pitchFamily="2" charset="-128"/>
                        <a:ea typeface="Heiti SC Medium" pitchFamily="2" charset="-128"/>
                        <a:cs typeface="LingWai SC Medium" panose="03050602040302020204" pitchFamily="66" charset="-122"/>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alpha val="65000"/>
                      </a:schemeClr>
                    </a:solidFill>
                  </a:tcPr>
                </a:tc>
                <a:extLst>
                  <a:ext uri="{0D108BD9-81ED-4DB2-BD59-A6C34878D82A}">
                    <a16:rowId xmlns:a16="http://schemas.microsoft.com/office/drawing/2014/main" val="1775965367"/>
                  </a:ext>
                </a:extLst>
              </a:tr>
              <a:tr h="185420">
                <a:tc>
                  <a:txBody>
                    <a:bodyPr/>
                    <a:lstStyle/>
                    <a:p>
                      <a:pPr algn="ctr"/>
                      <a:r>
                        <a:rPr lang="zh-CN" altLang="en-US" sz="1600" b="0" i="0" cap="none" spc="0" dirty="0">
                          <a:ln>
                            <a:noFill/>
                          </a:ln>
                          <a:solidFill>
                            <a:schemeClr val="tx1"/>
                          </a:solidFill>
                          <a:effectLst/>
                          <a:latin typeface="Heiti SC Medium" pitchFamily="2" charset="-128"/>
                          <a:ea typeface="Heiti SC Medium" pitchFamily="2" charset="-128"/>
                        </a:rPr>
                        <a:t>出入度</a:t>
                      </a:r>
                      <a:r>
                        <a:rPr lang="en-US" altLang="zh-CN" sz="1600" b="0" i="0" cap="none" spc="0" dirty="0">
                          <a:ln>
                            <a:noFill/>
                          </a:ln>
                          <a:solidFill>
                            <a:schemeClr val="tx1"/>
                          </a:solidFill>
                          <a:effectLst/>
                          <a:latin typeface="Heiti SC Medium" pitchFamily="2" charset="-128"/>
                          <a:ea typeface="Heiti SC Medium" pitchFamily="2" charset="-128"/>
                        </a:rPr>
                        <a:t>/</a:t>
                      </a:r>
                      <a:r>
                        <a:rPr lang="zh-CN" altLang="en-US" sz="1600" b="0" i="0" cap="none" spc="0" dirty="0">
                          <a:ln>
                            <a:noFill/>
                          </a:ln>
                          <a:solidFill>
                            <a:schemeClr val="tx1"/>
                          </a:solidFill>
                          <a:effectLst/>
                          <a:latin typeface="Heiti SC Medium" pitchFamily="2" charset="-128"/>
                          <a:ea typeface="Heiti SC Medium" pitchFamily="2" charset="-128"/>
                        </a:rPr>
                        <a:t>连边类型</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alpha val="6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b="0" i="0" kern="1200" cap="none" spc="0" dirty="0">
                          <a:ln>
                            <a:noFill/>
                          </a:ln>
                          <a:solidFill>
                            <a:schemeClr val="tx1"/>
                          </a:solidFill>
                          <a:effectLst/>
                          <a:latin typeface="Heiti SC Medium" pitchFamily="2" charset="-128"/>
                          <a:ea typeface="Heiti SC Medium" pitchFamily="2" charset="-128"/>
                          <a:cs typeface="LingWai SC Medium" panose="03050602040302020204" pitchFamily="66" charset="-122"/>
                        </a:rPr>
                        <a:t>默认值为</a:t>
                      </a:r>
                      <a:r>
                        <a:rPr lang="en-US" altLang="zh-CN" sz="1600" b="0" i="0" kern="1200" cap="none" spc="0" dirty="0">
                          <a:ln>
                            <a:noFill/>
                          </a:ln>
                          <a:solidFill>
                            <a:schemeClr val="tx1"/>
                          </a:solidFill>
                          <a:effectLst/>
                          <a:latin typeface="Heiti SC Medium" pitchFamily="2" charset="-128"/>
                          <a:ea typeface="Heiti SC Medium" pitchFamily="2" charset="-128"/>
                          <a:cs typeface="LingWai SC Medium" panose="03050602040302020204" pitchFamily="66" charset="-122"/>
                        </a:rPr>
                        <a:t>0</a:t>
                      </a:r>
                      <a:endParaRPr lang="zh-CN" altLang="en-US" sz="1600" b="0" i="0" kern="1200" cap="none" spc="0" dirty="0">
                        <a:ln>
                          <a:noFill/>
                        </a:ln>
                        <a:solidFill>
                          <a:schemeClr val="tx1"/>
                        </a:solidFill>
                        <a:effectLst/>
                        <a:latin typeface="Heiti SC Medium" pitchFamily="2" charset="-128"/>
                        <a:ea typeface="Heiti SC Medium" pitchFamily="2" charset="-128"/>
                        <a:cs typeface="LingWai SC Medium" panose="03050602040302020204" pitchFamily="66" charset="-122"/>
                      </a:endParaRP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alpha val="65000"/>
                      </a:schemeClr>
                    </a:solidFill>
                  </a:tcPr>
                </a:tc>
                <a:extLst>
                  <a:ext uri="{0D108BD9-81ED-4DB2-BD59-A6C34878D82A}">
                    <a16:rowId xmlns:a16="http://schemas.microsoft.com/office/drawing/2014/main" val="2311462812"/>
                  </a:ext>
                </a:extLst>
              </a:tr>
            </a:tbl>
          </a:graphicData>
        </a:graphic>
      </p:graphicFrame>
      <p:pic>
        <p:nvPicPr>
          <p:cNvPr id="2" name="图片 1">
            <a:extLst>
              <a:ext uri="{FF2B5EF4-FFF2-40B4-BE49-F238E27FC236}">
                <a16:creationId xmlns:a16="http://schemas.microsoft.com/office/drawing/2014/main" id="{287613A1-9475-2542-995F-9A19BD0E9872}"/>
              </a:ext>
            </a:extLst>
          </p:cNvPr>
          <p:cNvPicPr>
            <a:picLocks noChangeAspect="1"/>
          </p:cNvPicPr>
          <p:nvPr/>
        </p:nvPicPr>
        <p:blipFill>
          <a:blip r:embed="rId4"/>
          <a:stretch>
            <a:fillRect/>
          </a:stretch>
        </p:blipFill>
        <p:spPr>
          <a:xfrm>
            <a:off x="975736" y="2142829"/>
            <a:ext cx="3195674" cy="1112151"/>
          </a:xfrm>
          <a:prstGeom prst="rect">
            <a:avLst/>
          </a:prstGeom>
        </p:spPr>
      </p:pic>
      <p:pic>
        <p:nvPicPr>
          <p:cNvPr id="4" name="图片 3">
            <a:extLst>
              <a:ext uri="{FF2B5EF4-FFF2-40B4-BE49-F238E27FC236}">
                <a16:creationId xmlns:a16="http://schemas.microsoft.com/office/drawing/2014/main" id="{B2845D2D-9471-EF43-9CE8-7F8A850F2460}"/>
              </a:ext>
            </a:extLst>
          </p:cNvPr>
          <p:cNvPicPr>
            <a:picLocks noChangeAspect="1"/>
          </p:cNvPicPr>
          <p:nvPr/>
        </p:nvPicPr>
        <p:blipFill>
          <a:blip r:embed="rId5"/>
          <a:stretch>
            <a:fillRect/>
          </a:stretch>
        </p:blipFill>
        <p:spPr>
          <a:xfrm>
            <a:off x="975737" y="3212985"/>
            <a:ext cx="3164234" cy="1382295"/>
          </a:xfrm>
          <a:prstGeom prst="rect">
            <a:avLst/>
          </a:prstGeom>
        </p:spPr>
      </p:pic>
      <p:pic>
        <p:nvPicPr>
          <p:cNvPr id="6" name="图片 5">
            <a:extLst>
              <a:ext uri="{FF2B5EF4-FFF2-40B4-BE49-F238E27FC236}">
                <a16:creationId xmlns:a16="http://schemas.microsoft.com/office/drawing/2014/main" id="{1BB52411-A83B-9E43-BB02-49F9D470513C}"/>
              </a:ext>
            </a:extLst>
          </p:cNvPr>
          <p:cNvPicPr>
            <a:picLocks noChangeAspect="1"/>
          </p:cNvPicPr>
          <p:nvPr/>
        </p:nvPicPr>
        <p:blipFill>
          <a:blip r:embed="rId6"/>
          <a:stretch>
            <a:fillRect/>
          </a:stretch>
        </p:blipFill>
        <p:spPr>
          <a:xfrm>
            <a:off x="4221854" y="2132910"/>
            <a:ext cx="4526434" cy="2461039"/>
          </a:xfrm>
          <a:prstGeom prst="rect">
            <a:avLst/>
          </a:prstGeom>
        </p:spPr>
      </p:pic>
    </p:spTree>
    <p:extLst>
      <p:ext uri="{BB962C8B-B14F-4D97-AF65-F5344CB8AC3E}">
        <p14:creationId xmlns:p14="http://schemas.microsoft.com/office/powerpoint/2010/main" val="1584831882"/>
      </p:ext>
    </p:extLst>
  </p:cSld>
  <p:clrMapOvr>
    <a:masterClrMapping/>
  </p:clrMapOvr>
  <p:transition spd="slow" advTm="100"/>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内容占位符 2">
            <a:extLst>
              <a:ext uri="{FF2B5EF4-FFF2-40B4-BE49-F238E27FC236}">
                <a16:creationId xmlns:a16="http://schemas.microsoft.com/office/drawing/2014/main" id="{ABD71B14-1E4B-F947-8E89-E30D69ADE449}"/>
              </a:ext>
            </a:extLst>
          </p:cNvPr>
          <p:cNvSpPr txBox="1">
            <a:spLocks noChangeArrowheads="1"/>
          </p:cNvSpPr>
          <p:nvPr/>
        </p:nvSpPr>
        <p:spPr bwMode="auto">
          <a:xfrm>
            <a:off x="590695" y="1340855"/>
            <a:ext cx="8229600" cy="4090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0" indent="0" algn="ctr" defTabSz="0" rtl="0" eaLnBrk="0" fontAlgn="base" hangingPunct="0">
              <a:spcBef>
                <a:spcPct val="20000"/>
              </a:spcBef>
              <a:spcAft>
                <a:spcPct val="0"/>
              </a:spcAft>
              <a:buNone/>
              <a:defRPr sz="3200">
                <a:solidFill>
                  <a:schemeClr val="tx1"/>
                </a:solidFill>
                <a:latin typeface="+mn-lt"/>
                <a:ea typeface="+mn-ea"/>
                <a:cs typeface="+mn-cs"/>
                <a:sym typeface="Arial" panose="020B0604020202020204" pitchFamily="34" charset="0"/>
              </a:defRPr>
            </a:lvl1pPr>
            <a:lvl2pPr marL="457200" indent="0" algn="ctr" defTabSz="0" rtl="0" eaLnBrk="0" fontAlgn="base" hangingPunct="0">
              <a:spcBef>
                <a:spcPct val="20000"/>
              </a:spcBef>
              <a:spcAft>
                <a:spcPct val="0"/>
              </a:spcAft>
              <a:buNone/>
              <a:defRPr sz="2800">
                <a:solidFill>
                  <a:schemeClr val="tx1"/>
                </a:solidFill>
                <a:latin typeface="+mn-lt"/>
                <a:ea typeface="+mn-ea"/>
                <a:sym typeface="Arial" panose="020B0604020202020204" pitchFamily="34" charset="0"/>
              </a:defRPr>
            </a:lvl2pPr>
            <a:lvl3pPr marL="914400" indent="0" algn="ctr" defTabSz="0" rtl="0" eaLnBrk="0" fontAlgn="base" hangingPunct="0">
              <a:spcBef>
                <a:spcPct val="20000"/>
              </a:spcBef>
              <a:spcAft>
                <a:spcPct val="0"/>
              </a:spcAft>
              <a:buNone/>
              <a:defRPr sz="2400">
                <a:solidFill>
                  <a:schemeClr val="tx1"/>
                </a:solidFill>
                <a:latin typeface="+mn-lt"/>
                <a:ea typeface="+mn-ea"/>
                <a:sym typeface="Arial" panose="020B0604020202020204" pitchFamily="34" charset="0"/>
              </a:defRPr>
            </a:lvl3pPr>
            <a:lvl4pPr marL="1371600" indent="0" algn="ctr" defTabSz="0" rtl="0" eaLnBrk="0" fontAlgn="base" hangingPunct="0">
              <a:spcBef>
                <a:spcPct val="20000"/>
              </a:spcBef>
              <a:spcAft>
                <a:spcPct val="0"/>
              </a:spcAft>
              <a:buNone/>
              <a:defRPr sz="2000">
                <a:solidFill>
                  <a:schemeClr val="tx1"/>
                </a:solidFill>
                <a:latin typeface="+mn-lt"/>
                <a:ea typeface="+mn-ea"/>
                <a:sym typeface="Arial" panose="020B0604020202020204" pitchFamily="34" charset="0"/>
              </a:defRPr>
            </a:lvl4pPr>
            <a:lvl5pPr marL="1828800" indent="0" algn="ctr" defTabSz="0" rtl="0" eaLnBrk="0" fontAlgn="base" hangingPunct="0">
              <a:spcBef>
                <a:spcPct val="20000"/>
              </a:spcBef>
              <a:spcAft>
                <a:spcPct val="0"/>
              </a:spcAft>
              <a:buNone/>
              <a:defRPr sz="2000">
                <a:solidFill>
                  <a:schemeClr val="tx1"/>
                </a:solidFill>
                <a:latin typeface="+mn-lt"/>
                <a:ea typeface="+mn-ea"/>
                <a:sym typeface="Arial" panose="020B0604020202020204" pitchFamily="34" charset="0"/>
              </a:defRPr>
            </a:lvl5pPr>
            <a:lvl6pPr marL="2286000" indent="0" algn="ctr" defTabSz="0" rtl="0" fontAlgn="base">
              <a:spcBef>
                <a:spcPct val="20000"/>
              </a:spcBef>
              <a:spcAft>
                <a:spcPct val="0"/>
              </a:spcAft>
              <a:buNone/>
              <a:defRPr sz="2000">
                <a:solidFill>
                  <a:schemeClr val="tx1"/>
                </a:solidFill>
                <a:latin typeface="+mn-lt"/>
                <a:ea typeface="+mn-ea"/>
                <a:sym typeface="Arial" pitchFamily="34" charset="0"/>
              </a:defRPr>
            </a:lvl6pPr>
            <a:lvl7pPr marL="2743200" indent="0" algn="ctr" defTabSz="0" rtl="0" fontAlgn="base">
              <a:spcBef>
                <a:spcPct val="20000"/>
              </a:spcBef>
              <a:spcAft>
                <a:spcPct val="0"/>
              </a:spcAft>
              <a:buNone/>
              <a:defRPr sz="2000">
                <a:solidFill>
                  <a:schemeClr val="tx1"/>
                </a:solidFill>
                <a:latin typeface="+mn-lt"/>
                <a:ea typeface="+mn-ea"/>
                <a:sym typeface="Arial" pitchFamily="34" charset="0"/>
              </a:defRPr>
            </a:lvl7pPr>
            <a:lvl8pPr marL="3200400" indent="0" algn="ctr" defTabSz="0" rtl="0" fontAlgn="base">
              <a:spcBef>
                <a:spcPct val="20000"/>
              </a:spcBef>
              <a:spcAft>
                <a:spcPct val="0"/>
              </a:spcAft>
              <a:buNone/>
              <a:defRPr sz="2000">
                <a:solidFill>
                  <a:schemeClr val="tx1"/>
                </a:solidFill>
                <a:latin typeface="+mn-lt"/>
                <a:ea typeface="+mn-ea"/>
                <a:sym typeface="Arial" pitchFamily="34" charset="0"/>
              </a:defRPr>
            </a:lvl8pPr>
            <a:lvl9pPr marL="3657600" indent="0" algn="ctr" defTabSz="0" rtl="0" fontAlgn="base">
              <a:spcBef>
                <a:spcPct val="20000"/>
              </a:spcBef>
              <a:spcAft>
                <a:spcPct val="0"/>
              </a:spcAft>
              <a:buNone/>
              <a:defRPr sz="2000">
                <a:solidFill>
                  <a:schemeClr val="tx1"/>
                </a:solidFill>
                <a:latin typeface="+mn-lt"/>
                <a:ea typeface="+mn-ea"/>
                <a:sym typeface="Arial" pitchFamily="34" charset="0"/>
              </a:defRPr>
            </a:lvl9pPr>
          </a:lstStyle>
          <a:p>
            <a:pPr marL="342900" indent="-342900" algn="l" eaLnBrk="1" hangingPunct="1">
              <a:lnSpc>
                <a:spcPct val="120000"/>
              </a:lnSpc>
              <a:buClr>
                <a:srgbClr val="0065B0"/>
              </a:buClr>
              <a:buFont typeface="Wingdings" panose="05000000000000000000" pitchFamily="2" charset="2"/>
              <a:buChar char="l"/>
            </a:pPr>
            <a:r>
              <a:rPr lang="zh-CN" altLang="en-US" sz="1800" b="1" kern="0" dirty="0">
                <a:latin typeface="Microsoft YaHei" panose="020B0503020204020204" pitchFamily="34" charset="-122"/>
                <a:ea typeface="Microsoft YaHei" panose="020B0503020204020204" pitchFamily="34" charset="-122"/>
                <a:sym typeface="宋体" panose="02010600030101010101" pitchFamily="2" charset="-122"/>
              </a:rPr>
              <a:t>入口资源（入口点）特征抽取：</a:t>
            </a:r>
            <a:r>
              <a:rPr lang="zh-CN" altLang="en-US" sz="1800" kern="0" dirty="0">
                <a:latin typeface="Microsoft YaHei" panose="020B0503020204020204" pitchFamily="34" charset="-122"/>
                <a:ea typeface="Microsoft YaHei" panose="020B0503020204020204" pitchFamily="34" charset="-122"/>
                <a:sym typeface="宋体" panose="02010600030101010101" pitchFamily="2" charset="-122"/>
              </a:rPr>
              <a:t>三类特征</a:t>
            </a:r>
            <a:endParaRPr lang="en-US" altLang="zh-CN" sz="1800" kern="0" dirty="0">
              <a:latin typeface="Microsoft YaHei" panose="020B0503020204020204" pitchFamily="34" charset="-122"/>
              <a:ea typeface="Microsoft YaHei" panose="020B0503020204020204" pitchFamily="34" charset="-122"/>
              <a:sym typeface="宋体" panose="02010600030101010101" pitchFamily="2" charset="-122"/>
            </a:endParaRPr>
          </a:p>
          <a:p>
            <a:pPr marL="800100" lvl="1" indent="-342900" algn="l" eaLnBrk="1" hangingPunct="1">
              <a:lnSpc>
                <a:spcPct val="120000"/>
              </a:lnSpc>
              <a:buClr>
                <a:srgbClr val="0065B0"/>
              </a:buClr>
              <a:buFont typeface="Wingdings" pitchFamily="2" charset="2"/>
              <a:buChar char="Ø"/>
            </a:pPr>
            <a:r>
              <a:rPr lang="zh-CN" altLang="en-US" sz="1600" kern="0" dirty="0">
                <a:latin typeface="Microsoft YaHei" panose="020B0503020204020204" pitchFamily="34" charset="-122"/>
                <a:ea typeface="Microsoft YaHei" panose="020B0503020204020204" pitchFamily="34" charset="-122"/>
                <a:sym typeface="宋体" panose="02010600030101010101" pitchFamily="2" charset="-122"/>
              </a:rPr>
              <a:t>节点本身特征：</a:t>
            </a:r>
            <a:r>
              <a:rPr lang="en-US" altLang="zh-CN" sz="1600" kern="0" dirty="0">
                <a:latin typeface="Microsoft YaHei" panose="020B0503020204020204" pitchFamily="34" charset="-122"/>
                <a:ea typeface="Microsoft YaHei" panose="020B0503020204020204" pitchFamily="34" charset="-122"/>
                <a:sym typeface="宋体" panose="02010600030101010101" pitchFamily="2" charset="-122"/>
              </a:rPr>
              <a:t>5</a:t>
            </a:r>
            <a:r>
              <a:rPr lang="zh-CN" altLang="en-US" sz="1600" kern="0" dirty="0">
                <a:latin typeface="Microsoft YaHei" panose="020B0503020204020204" pitchFamily="34" charset="-122"/>
                <a:ea typeface="Microsoft YaHei" panose="020B0503020204020204" pitchFamily="34" charset="-122"/>
                <a:sym typeface="宋体" panose="02010600030101010101" pitchFamily="2" charset="-122"/>
              </a:rPr>
              <a:t>维</a:t>
            </a:r>
            <a:endParaRPr lang="en-US" altLang="zh-CN" sz="1600" kern="0" dirty="0">
              <a:latin typeface="Microsoft YaHei" panose="020B0503020204020204" pitchFamily="34" charset="-122"/>
              <a:ea typeface="Microsoft YaHei" panose="020B0503020204020204" pitchFamily="34" charset="-122"/>
              <a:sym typeface="宋体" panose="02010600030101010101" pitchFamily="2" charset="-122"/>
            </a:endParaRPr>
          </a:p>
          <a:p>
            <a:pPr marL="800100" lvl="1" indent="-342900" algn="l" eaLnBrk="1" hangingPunct="1">
              <a:lnSpc>
                <a:spcPct val="120000"/>
              </a:lnSpc>
              <a:buClr>
                <a:srgbClr val="0065B0"/>
              </a:buClr>
              <a:buFont typeface="Wingdings" pitchFamily="2" charset="2"/>
              <a:buChar char="Ø"/>
            </a:pPr>
            <a:r>
              <a:rPr lang="zh-CN" altLang="en-US" sz="1600" kern="0" dirty="0">
                <a:latin typeface="Microsoft YaHei" panose="020B0503020204020204" pitchFamily="34" charset="-122"/>
                <a:ea typeface="Microsoft YaHei" panose="020B0503020204020204" pitchFamily="34" charset="-122"/>
                <a:sym typeface="宋体" panose="02010600030101010101" pitchFamily="2" charset="-122"/>
              </a:rPr>
              <a:t>父节点特征：</a:t>
            </a:r>
            <a:r>
              <a:rPr lang="en-US" altLang="zh-CN" sz="1600" kern="0" dirty="0">
                <a:latin typeface="Microsoft YaHei" panose="020B0503020204020204" pitchFamily="34" charset="-122"/>
                <a:ea typeface="Microsoft YaHei" panose="020B0503020204020204" pitchFamily="34" charset="-122"/>
                <a:sym typeface="宋体" panose="02010600030101010101" pitchFamily="2" charset="-122"/>
              </a:rPr>
              <a:t>8</a:t>
            </a:r>
            <a:r>
              <a:rPr lang="zh-CN" altLang="en-US" sz="1600" kern="0" dirty="0">
                <a:latin typeface="Microsoft YaHei" panose="020B0503020204020204" pitchFamily="34" charset="-122"/>
                <a:ea typeface="Microsoft YaHei" panose="020B0503020204020204" pitchFamily="34" charset="-122"/>
                <a:sym typeface="宋体" panose="02010600030101010101" pitchFamily="2" charset="-122"/>
              </a:rPr>
              <a:t>维</a:t>
            </a:r>
            <a:endParaRPr lang="en-US" altLang="zh-CN" sz="1600" kern="0" dirty="0">
              <a:latin typeface="Microsoft YaHei" panose="020B0503020204020204" pitchFamily="34" charset="-122"/>
              <a:ea typeface="Microsoft YaHei" panose="020B0503020204020204" pitchFamily="34" charset="-122"/>
              <a:sym typeface="宋体" panose="02010600030101010101" pitchFamily="2" charset="-122"/>
            </a:endParaRPr>
          </a:p>
          <a:p>
            <a:pPr marL="800100" lvl="1" indent="-342900" algn="l" eaLnBrk="1" hangingPunct="1">
              <a:lnSpc>
                <a:spcPct val="120000"/>
              </a:lnSpc>
              <a:buClr>
                <a:srgbClr val="0065B0"/>
              </a:buClr>
              <a:buFont typeface="Wingdings" pitchFamily="2" charset="2"/>
              <a:buChar char="Ø"/>
            </a:pPr>
            <a:r>
              <a:rPr lang="zh-CN" altLang="en-US" sz="1600" kern="0" dirty="0">
                <a:latin typeface="Microsoft YaHei" panose="020B0503020204020204" pitchFamily="34" charset="-122"/>
                <a:ea typeface="Microsoft YaHei" panose="020B0503020204020204" pitchFamily="34" charset="-122"/>
                <a:sym typeface="宋体" panose="02010600030101010101" pitchFamily="2" charset="-122"/>
              </a:rPr>
              <a:t>子节点特征：</a:t>
            </a:r>
            <a:r>
              <a:rPr lang="en-US" altLang="zh-CN" sz="1600" kern="0" dirty="0">
                <a:latin typeface="Microsoft YaHei" panose="020B0503020204020204" pitchFamily="34" charset="-122"/>
                <a:ea typeface="Microsoft YaHei" panose="020B0503020204020204" pitchFamily="34" charset="-122"/>
                <a:sym typeface="宋体" panose="02010600030101010101" pitchFamily="2" charset="-122"/>
              </a:rPr>
              <a:t>10</a:t>
            </a:r>
            <a:r>
              <a:rPr lang="zh-CN" altLang="en-US" sz="1600" kern="0" dirty="0">
                <a:latin typeface="Microsoft YaHei" panose="020B0503020204020204" pitchFamily="34" charset="-122"/>
                <a:ea typeface="Microsoft YaHei" panose="020B0503020204020204" pitchFamily="34" charset="-122"/>
                <a:sym typeface="宋体" panose="02010600030101010101" pitchFamily="2" charset="-122"/>
              </a:rPr>
              <a:t>维</a:t>
            </a:r>
            <a:endParaRPr lang="en-US" altLang="zh-CN" sz="1600" kern="0" dirty="0">
              <a:latin typeface="Microsoft YaHei" panose="020B0503020204020204" pitchFamily="34" charset="-122"/>
              <a:ea typeface="Microsoft YaHei" panose="020B0503020204020204" pitchFamily="34" charset="-122"/>
              <a:sym typeface="宋体" panose="02010600030101010101" pitchFamily="2" charset="-122"/>
            </a:endParaRPr>
          </a:p>
          <a:p>
            <a:pPr marL="342900" indent="-342900" algn="l" eaLnBrk="1" hangingPunct="1">
              <a:lnSpc>
                <a:spcPct val="120000"/>
              </a:lnSpc>
              <a:buClr>
                <a:srgbClr val="0065B0"/>
              </a:buClr>
              <a:buFont typeface="Wingdings" panose="05000000000000000000" pitchFamily="2" charset="2"/>
              <a:buChar char="l"/>
            </a:pPr>
            <a:endParaRPr lang="en-US" altLang="zh-CN" sz="1800" b="1" kern="0" dirty="0">
              <a:latin typeface="Microsoft YaHei" panose="020B0503020204020204" pitchFamily="34" charset="-122"/>
              <a:ea typeface="Microsoft YaHei" panose="020B0503020204020204" pitchFamily="34" charset="-122"/>
              <a:sym typeface="宋体" panose="02010600030101010101" pitchFamily="2" charset="-122"/>
            </a:endParaRPr>
          </a:p>
          <a:p>
            <a:pPr marL="342900" indent="-342900" algn="l" eaLnBrk="1" hangingPunct="1">
              <a:lnSpc>
                <a:spcPct val="120000"/>
              </a:lnSpc>
              <a:buClr>
                <a:srgbClr val="0065B0"/>
              </a:buClr>
              <a:buFont typeface="Wingdings" panose="05000000000000000000" pitchFamily="2" charset="2"/>
              <a:buChar char="l"/>
            </a:pPr>
            <a:r>
              <a:rPr lang="zh-CN" altLang="en-US" sz="1800" b="1" kern="0" dirty="0">
                <a:latin typeface="Microsoft YaHei" panose="020B0503020204020204" pitchFamily="34" charset="-122"/>
                <a:ea typeface="Microsoft YaHei" panose="020B0503020204020204" pitchFamily="34" charset="-122"/>
                <a:sym typeface="宋体" panose="02010600030101010101" pitchFamily="2" charset="-122"/>
              </a:rPr>
              <a:t>特征学习算法</a:t>
            </a:r>
            <a:r>
              <a:rPr lang="zh-CN" altLang="en-US" sz="1800" kern="0" dirty="0">
                <a:latin typeface="Microsoft YaHei" panose="020B0503020204020204" pitchFamily="34" charset="-122"/>
                <a:ea typeface="Microsoft YaHei" panose="020B0503020204020204" pitchFamily="34" charset="-122"/>
                <a:sym typeface="宋体" panose="02010600030101010101" pitchFamily="2" charset="-122"/>
              </a:rPr>
              <a:t>：</a:t>
            </a:r>
            <a:r>
              <a:rPr lang="en-US" altLang="zh-CN" sz="1800" dirty="0"/>
              <a:t> N</a:t>
            </a:r>
            <a:r>
              <a:rPr lang="en" altLang="zh-CN" sz="1800" dirty="0" err="1"/>
              <a:t>aïve</a:t>
            </a:r>
            <a:r>
              <a:rPr lang="en-US" altLang="zh-CN" sz="1800" dirty="0"/>
              <a:t>B</a:t>
            </a:r>
            <a:r>
              <a:rPr lang="en" altLang="zh-CN" sz="1800" dirty="0"/>
              <a:t>ayes</a:t>
            </a:r>
            <a:r>
              <a:rPr lang="zh-CN" altLang="en-US" sz="1800" b="1" kern="0" dirty="0">
                <a:latin typeface="微软雅黑 Light" panose="020B0502040204020203" pitchFamily="34" charset="-122"/>
                <a:ea typeface="微软雅黑 Light" panose="020B0502040204020203" pitchFamily="34" charset="-122"/>
                <a:sym typeface="宋体" panose="02010600030101010101" pitchFamily="2" charset="-122"/>
              </a:rPr>
              <a:t>、随机森林、</a:t>
            </a:r>
            <a:r>
              <a:rPr lang="en" altLang="zh-CN" sz="1800" b="1" kern="0" dirty="0">
                <a:latin typeface="微软雅黑 Light" panose="020B0502040204020203" pitchFamily="34" charset="-122"/>
                <a:ea typeface="微软雅黑 Light" panose="020B0502040204020203" pitchFamily="34" charset="-122"/>
                <a:sym typeface="宋体" panose="02010600030101010101" pitchFamily="2" charset="-122"/>
              </a:rPr>
              <a:t>Logistics </a:t>
            </a:r>
            <a:r>
              <a:rPr lang="zh-CN" altLang="en-US" sz="1800" b="1" kern="0" dirty="0">
                <a:latin typeface="微软雅黑 Light" panose="020B0502040204020203" pitchFamily="34" charset="-122"/>
                <a:ea typeface="微软雅黑 Light" panose="020B0502040204020203" pitchFamily="34" charset="-122"/>
                <a:sym typeface="宋体" panose="02010600030101010101" pitchFamily="2" charset="-122"/>
              </a:rPr>
              <a:t>回归</a:t>
            </a:r>
            <a:endParaRPr lang="en-US" altLang="zh-CN" sz="1800" kern="0" dirty="0">
              <a:latin typeface="Microsoft YaHei" panose="020B0503020204020204" pitchFamily="34" charset="-122"/>
              <a:ea typeface="Microsoft YaHei" panose="020B0503020204020204" pitchFamily="34" charset="-122"/>
              <a:sym typeface="宋体" panose="02010600030101010101" pitchFamily="2" charset="-122"/>
            </a:endParaRPr>
          </a:p>
        </p:txBody>
      </p:sp>
      <p:sp>
        <p:nvSpPr>
          <p:cNvPr id="7173" name="文本框 4"/>
          <p:cNvSpPr>
            <a:spLocks noChangeArrowheads="1"/>
          </p:cNvSpPr>
          <p:nvPr/>
        </p:nvSpPr>
        <p:spPr bwMode="auto">
          <a:xfrm>
            <a:off x="4908550" y="4004465"/>
            <a:ext cx="38893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sz="200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52" name="Text Box 3"/>
          <p:cNvSpPr txBox="1">
            <a:spLocks noChangeArrowheads="1"/>
          </p:cNvSpPr>
          <p:nvPr/>
        </p:nvSpPr>
        <p:spPr bwMode="auto">
          <a:xfrm>
            <a:off x="3375025" y="1437478"/>
            <a:ext cx="184150" cy="365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ko-KR" altLang="en-US">
              <a:latin typeface="Times New Roman" panose="02020603050405020304" pitchFamily="18" charset="0"/>
              <a:ea typeface="Gulim" panose="020B0600000101010101" pitchFamily="34" charset="-127"/>
            </a:endParaRPr>
          </a:p>
        </p:txBody>
      </p:sp>
      <p:pic>
        <p:nvPicPr>
          <p:cNvPr id="24" name="图片 23">
            <a:extLst>
              <a:ext uri="{FF2B5EF4-FFF2-40B4-BE49-F238E27FC236}">
                <a16:creationId xmlns:a16="http://schemas.microsoft.com/office/drawing/2014/main" id="{A3BFC22C-096D-9C46-8C65-91B1C341049D}"/>
              </a:ext>
            </a:extLst>
          </p:cNvPr>
          <p:cNvPicPr>
            <a:picLocks noChangeAspect="1"/>
          </p:cNvPicPr>
          <p:nvPr/>
        </p:nvPicPr>
        <p:blipFill>
          <a:blip r:embed="rId2"/>
          <a:stretch>
            <a:fillRect/>
          </a:stretch>
        </p:blipFill>
        <p:spPr>
          <a:xfrm>
            <a:off x="1259770" y="3982964"/>
            <a:ext cx="1831412" cy="1368095"/>
          </a:xfrm>
          <a:prstGeom prst="rect">
            <a:avLst/>
          </a:prstGeom>
        </p:spPr>
      </p:pic>
      <p:pic>
        <p:nvPicPr>
          <p:cNvPr id="25" name="图片 24">
            <a:extLst>
              <a:ext uri="{FF2B5EF4-FFF2-40B4-BE49-F238E27FC236}">
                <a16:creationId xmlns:a16="http://schemas.microsoft.com/office/drawing/2014/main" id="{77E3B1F4-6C45-1741-988C-08158A59DAA4}"/>
              </a:ext>
            </a:extLst>
          </p:cNvPr>
          <p:cNvPicPr>
            <a:picLocks noChangeAspect="1"/>
          </p:cNvPicPr>
          <p:nvPr/>
        </p:nvPicPr>
        <p:blipFill>
          <a:blip r:embed="rId3"/>
          <a:stretch>
            <a:fillRect/>
          </a:stretch>
        </p:blipFill>
        <p:spPr>
          <a:xfrm>
            <a:off x="3377637" y="3949398"/>
            <a:ext cx="2138762" cy="1440100"/>
          </a:xfrm>
          <a:prstGeom prst="rect">
            <a:avLst/>
          </a:prstGeom>
        </p:spPr>
      </p:pic>
      <p:pic>
        <p:nvPicPr>
          <p:cNvPr id="2" name="图片 1">
            <a:extLst>
              <a:ext uri="{FF2B5EF4-FFF2-40B4-BE49-F238E27FC236}">
                <a16:creationId xmlns:a16="http://schemas.microsoft.com/office/drawing/2014/main" id="{5E4D1FD1-0705-F64F-B3EF-E90B774F2DB5}"/>
              </a:ext>
            </a:extLst>
          </p:cNvPr>
          <p:cNvPicPr>
            <a:picLocks noChangeAspect="1"/>
          </p:cNvPicPr>
          <p:nvPr/>
        </p:nvPicPr>
        <p:blipFill>
          <a:blip r:embed="rId4"/>
          <a:stretch>
            <a:fillRect/>
          </a:stretch>
        </p:blipFill>
        <p:spPr>
          <a:xfrm>
            <a:off x="6028429" y="3985330"/>
            <a:ext cx="1886989" cy="1459810"/>
          </a:xfrm>
          <a:prstGeom prst="rect">
            <a:avLst/>
          </a:prstGeom>
        </p:spPr>
      </p:pic>
      <p:grpSp>
        <p:nvGrpSpPr>
          <p:cNvPr id="23" name="组合 22">
            <a:extLst>
              <a:ext uri="{FF2B5EF4-FFF2-40B4-BE49-F238E27FC236}">
                <a16:creationId xmlns:a16="http://schemas.microsoft.com/office/drawing/2014/main" id="{29461AFE-2FCC-0243-BA1B-22CAAA59A60C}"/>
              </a:ext>
            </a:extLst>
          </p:cNvPr>
          <p:cNvGrpSpPr/>
          <p:nvPr/>
        </p:nvGrpSpPr>
        <p:grpSpPr>
          <a:xfrm>
            <a:off x="179694" y="188775"/>
            <a:ext cx="5976416" cy="396877"/>
            <a:chOff x="179694" y="79918"/>
            <a:chExt cx="5976416" cy="396877"/>
          </a:xfrm>
        </p:grpSpPr>
        <p:sp>
          <p:nvSpPr>
            <p:cNvPr id="28" name="五边形 27">
              <a:extLst>
                <a:ext uri="{FF2B5EF4-FFF2-40B4-BE49-F238E27FC236}">
                  <a16:creationId xmlns:a16="http://schemas.microsoft.com/office/drawing/2014/main" id="{7C796C7A-285A-7D4E-9E82-217B8AD75206}"/>
                </a:ext>
              </a:extLst>
            </p:cNvPr>
            <p:cNvSpPr/>
            <p:nvPr/>
          </p:nvSpPr>
          <p:spPr bwMode="auto">
            <a:xfrm>
              <a:off x="179694" y="79918"/>
              <a:ext cx="3096215" cy="396875"/>
            </a:xfrm>
            <a:prstGeom prst="homePlate">
              <a:avLst/>
            </a:prstGeom>
            <a:solidFill>
              <a:srgbClr val="00B0F0">
                <a:alpha val="30000"/>
              </a:srgb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r>
                <a:rPr lang="en-US" altLang="zh-CN" b="1" dirty="0">
                  <a:solidFill>
                    <a:schemeClr val="bg1"/>
                  </a:solidFill>
                  <a:latin typeface="Yuppy SC" panose="020F0603040207020204" pitchFamily="34" charset="-122"/>
                  <a:ea typeface="Yuppy SC" panose="020F0603040207020204" pitchFamily="34" charset="-122"/>
                  <a:cs typeface="Yuppy SC" panose="020F0603040207020204" pitchFamily="34" charset="-122"/>
                </a:rPr>
                <a:t>1.</a:t>
              </a:r>
              <a:r>
                <a:rPr lang="zh-CN" altLang="en-US" b="1" dirty="0">
                  <a:solidFill>
                    <a:schemeClr val="bg1"/>
                  </a:solidFill>
                  <a:latin typeface="Yuppy SC" panose="020F0603040207020204" pitchFamily="34" charset="-122"/>
                  <a:ea typeface="Yuppy SC" panose="020F0603040207020204" pitchFamily="34" charset="-122"/>
                  <a:cs typeface="Yuppy SC" panose="020F0603040207020204" pitchFamily="34" charset="-122"/>
                </a:rPr>
                <a:t>多媒体资源实时关联</a:t>
              </a:r>
            </a:p>
          </p:txBody>
        </p:sp>
        <p:sp>
          <p:nvSpPr>
            <p:cNvPr id="29" name="燕尾形 28">
              <a:extLst>
                <a:ext uri="{FF2B5EF4-FFF2-40B4-BE49-F238E27FC236}">
                  <a16:creationId xmlns:a16="http://schemas.microsoft.com/office/drawing/2014/main" id="{E05D8EAB-E597-AE4F-9689-4DDC5BA63966}"/>
                </a:ext>
              </a:extLst>
            </p:cNvPr>
            <p:cNvSpPr/>
            <p:nvPr/>
          </p:nvSpPr>
          <p:spPr bwMode="auto">
            <a:xfrm>
              <a:off x="3203904" y="79919"/>
              <a:ext cx="2952206" cy="396876"/>
            </a:xfrm>
            <a:prstGeom prst="chevron">
              <a:avLst/>
            </a:prstGeom>
            <a:solidFill>
              <a:srgbClr val="92D050">
                <a:alpha val="30000"/>
              </a:srgb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r>
                <a:rPr lang="en-US" altLang="zh-CN" b="1" dirty="0">
                  <a:solidFill>
                    <a:schemeClr val="bg1"/>
                  </a:solidFill>
                  <a:latin typeface="Yuppy SC" panose="020F0603040207020204" pitchFamily="34" charset="-122"/>
                  <a:ea typeface="Yuppy SC" panose="020F0603040207020204" pitchFamily="34" charset="-122"/>
                  <a:cs typeface="Yuppy SC" panose="020F0603040207020204" pitchFamily="34" charset="-122"/>
                </a:rPr>
                <a:t>2.</a:t>
              </a:r>
              <a:r>
                <a:rPr lang="zh-CN" altLang="en-US" b="1" dirty="0">
                  <a:solidFill>
                    <a:schemeClr val="bg1"/>
                  </a:solidFill>
                  <a:latin typeface="Yuppy SC" panose="020F0603040207020204" pitchFamily="34" charset="-122"/>
                  <a:ea typeface="Yuppy SC" panose="020F0603040207020204" pitchFamily="34" charset="-122"/>
                  <a:cs typeface="Yuppy SC" panose="020F0603040207020204" pitchFamily="34" charset="-122"/>
                </a:rPr>
                <a:t>多媒体资源图谱构建</a:t>
              </a:r>
            </a:p>
            <a:p>
              <a:pPr marL="0" marR="0" indent="0" algn="l" defTabSz="914400" rtl="0" eaLnBrk="0" fontAlgn="base" latinLnBrk="0" hangingPunct="0">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dirty="0">
                <a:ln>
                  <a:noFill/>
                </a:ln>
                <a:solidFill>
                  <a:schemeClr val="bg1"/>
                </a:solidFill>
                <a:effectLst/>
                <a:latin typeface="Arial" pitchFamily="34" charset="0"/>
                <a:ea typeface="宋体" pitchFamily="2" charset="-122"/>
              </a:endParaRPr>
            </a:p>
          </p:txBody>
        </p:sp>
      </p:grpSp>
      <p:sp>
        <p:nvSpPr>
          <p:cNvPr id="33" name="矩形 32">
            <a:extLst>
              <a:ext uri="{FF2B5EF4-FFF2-40B4-BE49-F238E27FC236}">
                <a16:creationId xmlns:a16="http://schemas.microsoft.com/office/drawing/2014/main" id="{9EC67DF7-4BAE-B842-92EE-589E99C0725F}"/>
              </a:ext>
            </a:extLst>
          </p:cNvPr>
          <p:cNvSpPr/>
          <p:nvPr/>
        </p:nvSpPr>
        <p:spPr bwMode="auto">
          <a:xfrm>
            <a:off x="7596206" y="739165"/>
            <a:ext cx="1152082" cy="360025"/>
          </a:xfrm>
          <a:prstGeom prst="rect">
            <a:avLst/>
          </a:prstGeom>
          <a:solidFill>
            <a:srgbClr val="FFC000">
              <a:alpha val="75000"/>
            </a:srgb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itchFamily="34" charset="0"/>
              <a:buNone/>
              <a:tabLst/>
            </a:pPr>
            <a:r>
              <a:rPr lang="zh-CN" altLang="en-US" dirty="0">
                <a:latin typeface="Kaiti SC" panose="02010600040101010101" pitchFamily="2" charset="-122"/>
                <a:ea typeface="Kaiti SC" panose="02010600040101010101" pitchFamily="2" charset="-122"/>
              </a:rPr>
              <a:t>入口发现</a:t>
            </a:r>
            <a:endParaRPr kumimoji="0" lang="zh-CN" altLang="en-US" sz="1800" b="0" i="0" u="none" strike="noStrike" cap="none" normalizeH="0" baseline="0" dirty="0">
              <a:ln>
                <a:noFill/>
              </a:ln>
              <a:effectLst/>
              <a:latin typeface="Kaiti SC" panose="02010600040101010101" pitchFamily="2" charset="-122"/>
              <a:ea typeface="Kaiti SC" panose="02010600040101010101" pitchFamily="2" charset="-122"/>
            </a:endParaRPr>
          </a:p>
        </p:txBody>
      </p:sp>
      <p:sp>
        <p:nvSpPr>
          <p:cNvPr id="16" name="燕尾形 15">
            <a:extLst>
              <a:ext uri="{FF2B5EF4-FFF2-40B4-BE49-F238E27FC236}">
                <a16:creationId xmlns:a16="http://schemas.microsoft.com/office/drawing/2014/main" id="{6341066D-A272-F14C-BE2D-63E2D6FC6459}"/>
              </a:ext>
            </a:extLst>
          </p:cNvPr>
          <p:cNvSpPr/>
          <p:nvPr/>
        </p:nvSpPr>
        <p:spPr bwMode="auto">
          <a:xfrm>
            <a:off x="6084104" y="188776"/>
            <a:ext cx="2952206" cy="396876"/>
          </a:xfrm>
          <a:prstGeom prst="chevron">
            <a:avLst/>
          </a:prstGeom>
          <a:solidFill>
            <a:srgbClr val="FFC000"/>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r>
              <a:rPr lang="en-US" altLang="zh-CN" b="1" dirty="0">
                <a:solidFill>
                  <a:schemeClr val="bg1"/>
                </a:solidFill>
                <a:latin typeface="Yuppy SC" panose="020F0603040207020204" pitchFamily="34" charset="-122"/>
                <a:ea typeface="Yuppy SC" panose="020F0603040207020204" pitchFamily="34" charset="-122"/>
                <a:cs typeface="Yuppy SC" panose="020F0603040207020204" pitchFamily="34" charset="-122"/>
              </a:rPr>
              <a:t>3.</a:t>
            </a:r>
            <a:r>
              <a:rPr lang="zh-CN" altLang="en-US" b="1" dirty="0">
                <a:solidFill>
                  <a:schemeClr val="bg1"/>
                </a:solidFill>
                <a:latin typeface="Yuppy SC" panose="020F0603040207020204" pitchFamily="34" charset="-122"/>
                <a:ea typeface="Yuppy SC" panose="020F0603040207020204" pitchFamily="34" charset="-122"/>
                <a:cs typeface="Yuppy SC" panose="020F0603040207020204" pitchFamily="34" charset="-122"/>
              </a:rPr>
              <a:t>资源入口页面发现</a:t>
            </a:r>
          </a:p>
        </p:txBody>
      </p:sp>
      <p:sp>
        <p:nvSpPr>
          <p:cNvPr id="14" name="矩形 13">
            <a:extLst>
              <a:ext uri="{FF2B5EF4-FFF2-40B4-BE49-F238E27FC236}">
                <a16:creationId xmlns:a16="http://schemas.microsoft.com/office/drawing/2014/main" id="{D9C3A09E-BFDC-9042-9CA2-B373F4E1C8CB}"/>
              </a:ext>
            </a:extLst>
          </p:cNvPr>
          <p:cNvSpPr/>
          <p:nvPr/>
        </p:nvSpPr>
        <p:spPr bwMode="auto">
          <a:xfrm>
            <a:off x="6300116" y="739165"/>
            <a:ext cx="1152084" cy="360025"/>
          </a:xfrm>
          <a:prstGeom prst="rect">
            <a:avLst/>
          </a:prstGeom>
          <a:solidFill>
            <a:srgbClr val="FFC000">
              <a:alpha val="34000"/>
            </a:srgb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itchFamily="34" charset="0"/>
              <a:buNone/>
              <a:tabLst/>
            </a:pPr>
            <a:r>
              <a:rPr lang="zh-CN" altLang="en-US" dirty="0">
                <a:solidFill>
                  <a:schemeClr val="bg1">
                    <a:lumMod val="75000"/>
                  </a:schemeClr>
                </a:solidFill>
                <a:latin typeface="Kaiti SC" panose="02010600040101010101" pitchFamily="2" charset="-122"/>
                <a:ea typeface="Kaiti SC" panose="02010600040101010101" pitchFamily="2" charset="-122"/>
              </a:rPr>
              <a:t>特征抽取</a:t>
            </a:r>
            <a:endParaRPr kumimoji="0" lang="zh-CN" altLang="en-US" sz="1800" b="0" i="0" u="none" strike="noStrike" cap="none" normalizeH="0" baseline="0" dirty="0">
              <a:ln>
                <a:noFill/>
              </a:ln>
              <a:solidFill>
                <a:schemeClr val="bg1">
                  <a:lumMod val="75000"/>
                </a:schemeClr>
              </a:solidFill>
              <a:effectLst/>
              <a:latin typeface="Kaiti SC" panose="02010600040101010101" pitchFamily="2" charset="-122"/>
              <a:ea typeface="Kaiti SC" panose="02010600040101010101" pitchFamily="2" charset="-122"/>
            </a:endParaRPr>
          </a:p>
        </p:txBody>
      </p:sp>
    </p:spTree>
    <p:extLst>
      <p:ext uri="{BB962C8B-B14F-4D97-AF65-F5344CB8AC3E}">
        <p14:creationId xmlns:p14="http://schemas.microsoft.com/office/powerpoint/2010/main" val="1840615475"/>
      </p:ext>
    </p:extLst>
  </p:cSld>
  <p:clrMapOvr>
    <a:masterClrMapping/>
  </p:clrMapOvr>
  <p:transition spd="slow" advTm="10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52" name="Text Box 3"/>
          <p:cNvSpPr txBox="1">
            <a:spLocks noChangeArrowheads="1"/>
          </p:cNvSpPr>
          <p:nvPr/>
        </p:nvSpPr>
        <p:spPr bwMode="auto">
          <a:xfrm>
            <a:off x="3375025" y="1941513"/>
            <a:ext cx="184150" cy="365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ko-KR" altLang="en-US">
              <a:latin typeface="Times New Roman" panose="02020603050405020304" pitchFamily="18" charset="0"/>
              <a:ea typeface="Gulim" panose="020B0600000101010101" pitchFamily="34" charset="-127"/>
            </a:endParaRPr>
          </a:p>
        </p:txBody>
      </p:sp>
      <p:sp>
        <p:nvSpPr>
          <p:cNvPr id="20" name="矩形 19">
            <a:extLst>
              <a:ext uri="{FF2B5EF4-FFF2-40B4-BE49-F238E27FC236}">
                <a16:creationId xmlns:a16="http://schemas.microsoft.com/office/drawing/2014/main" id="{65AE8609-5DC4-934C-B7F7-249ADB44B86A}"/>
              </a:ext>
            </a:extLst>
          </p:cNvPr>
          <p:cNvSpPr/>
          <p:nvPr/>
        </p:nvSpPr>
        <p:spPr bwMode="auto">
          <a:xfrm>
            <a:off x="683728" y="1412860"/>
            <a:ext cx="1152082" cy="360025"/>
          </a:xfrm>
          <a:prstGeom prst="rect">
            <a:avLst/>
          </a:prstGeom>
          <a:solidFill>
            <a:srgbClr val="DDDEDC"/>
          </a:solidFill>
          <a:ln w="2857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 typeface="Arial" pitchFamily="34" charset="0"/>
              <a:buNone/>
              <a:tabLst/>
            </a:pPr>
            <a:r>
              <a:rPr lang="zh-CN" altLang="en-US" dirty="0">
                <a:latin typeface="Kaiti SC" panose="02010600040101010101" pitchFamily="2" charset="-122"/>
                <a:ea typeface="Kaiti SC" panose="02010600040101010101" pitchFamily="2" charset="-122"/>
              </a:rPr>
              <a:t>结果</a:t>
            </a:r>
            <a:endParaRPr kumimoji="0" lang="zh-CN" altLang="en-US" sz="1800" b="0" i="0" u="none" strike="noStrike" cap="none" normalizeH="0" baseline="0" dirty="0">
              <a:ln>
                <a:noFill/>
              </a:ln>
              <a:solidFill>
                <a:schemeClr val="tx1"/>
              </a:solidFill>
              <a:effectLst/>
              <a:latin typeface="Kaiti SC" panose="02010600040101010101" pitchFamily="2" charset="-122"/>
              <a:ea typeface="Kaiti SC" panose="02010600040101010101" pitchFamily="2" charset="-122"/>
            </a:endParaRPr>
          </a:p>
        </p:txBody>
      </p:sp>
      <p:sp>
        <p:nvSpPr>
          <p:cNvPr id="22" name="内容占位符 2">
            <a:extLst>
              <a:ext uri="{FF2B5EF4-FFF2-40B4-BE49-F238E27FC236}">
                <a16:creationId xmlns:a16="http://schemas.microsoft.com/office/drawing/2014/main" id="{ABD71B14-1E4B-F947-8E89-E30D69ADE449}"/>
              </a:ext>
            </a:extLst>
          </p:cNvPr>
          <p:cNvSpPr txBox="1">
            <a:spLocks noChangeArrowheads="1"/>
          </p:cNvSpPr>
          <p:nvPr/>
        </p:nvSpPr>
        <p:spPr bwMode="auto">
          <a:xfrm>
            <a:off x="590695" y="1844890"/>
            <a:ext cx="8229600" cy="9683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0" indent="0" algn="ctr" defTabSz="0" rtl="0" eaLnBrk="0" fontAlgn="base" hangingPunct="0">
              <a:spcBef>
                <a:spcPct val="20000"/>
              </a:spcBef>
              <a:spcAft>
                <a:spcPct val="0"/>
              </a:spcAft>
              <a:buNone/>
              <a:defRPr sz="3200">
                <a:solidFill>
                  <a:schemeClr val="tx1"/>
                </a:solidFill>
                <a:latin typeface="+mn-lt"/>
                <a:ea typeface="+mn-ea"/>
                <a:cs typeface="+mn-cs"/>
                <a:sym typeface="Arial" panose="020B0604020202020204" pitchFamily="34" charset="0"/>
              </a:defRPr>
            </a:lvl1pPr>
            <a:lvl2pPr marL="457200" indent="0" algn="ctr" defTabSz="0" rtl="0" eaLnBrk="0" fontAlgn="base" hangingPunct="0">
              <a:spcBef>
                <a:spcPct val="20000"/>
              </a:spcBef>
              <a:spcAft>
                <a:spcPct val="0"/>
              </a:spcAft>
              <a:buNone/>
              <a:defRPr sz="2800">
                <a:solidFill>
                  <a:schemeClr val="tx1"/>
                </a:solidFill>
                <a:latin typeface="+mn-lt"/>
                <a:ea typeface="+mn-ea"/>
                <a:sym typeface="Arial" panose="020B0604020202020204" pitchFamily="34" charset="0"/>
              </a:defRPr>
            </a:lvl2pPr>
            <a:lvl3pPr marL="914400" indent="0" algn="ctr" defTabSz="0" rtl="0" eaLnBrk="0" fontAlgn="base" hangingPunct="0">
              <a:spcBef>
                <a:spcPct val="20000"/>
              </a:spcBef>
              <a:spcAft>
                <a:spcPct val="0"/>
              </a:spcAft>
              <a:buNone/>
              <a:defRPr sz="2400">
                <a:solidFill>
                  <a:schemeClr val="tx1"/>
                </a:solidFill>
                <a:latin typeface="+mn-lt"/>
                <a:ea typeface="+mn-ea"/>
                <a:sym typeface="Arial" panose="020B0604020202020204" pitchFamily="34" charset="0"/>
              </a:defRPr>
            </a:lvl3pPr>
            <a:lvl4pPr marL="1371600" indent="0" algn="ctr" defTabSz="0" rtl="0" eaLnBrk="0" fontAlgn="base" hangingPunct="0">
              <a:spcBef>
                <a:spcPct val="20000"/>
              </a:spcBef>
              <a:spcAft>
                <a:spcPct val="0"/>
              </a:spcAft>
              <a:buNone/>
              <a:defRPr sz="2000">
                <a:solidFill>
                  <a:schemeClr val="tx1"/>
                </a:solidFill>
                <a:latin typeface="+mn-lt"/>
                <a:ea typeface="+mn-ea"/>
                <a:sym typeface="Arial" panose="020B0604020202020204" pitchFamily="34" charset="0"/>
              </a:defRPr>
            </a:lvl4pPr>
            <a:lvl5pPr marL="1828800" indent="0" algn="ctr" defTabSz="0" rtl="0" eaLnBrk="0" fontAlgn="base" hangingPunct="0">
              <a:spcBef>
                <a:spcPct val="20000"/>
              </a:spcBef>
              <a:spcAft>
                <a:spcPct val="0"/>
              </a:spcAft>
              <a:buNone/>
              <a:defRPr sz="2000">
                <a:solidFill>
                  <a:schemeClr val="tx1"/>
                </a:solidFill>
                <a:latin typeface="+mn-lt"/>
                <a:ea typeface="+mn-ea"/>
                <a:sym typeface="Arial" panose="020B0604020202020204" pitchFamily="34" charset="0"/>
              </a:defRPr>
            </a:lvl5pPr>
            <a:lvl6pPr marL="2286000" indent="0" algn="ctr" defTabSz="0" rtl="0" fontAlgn="base">
              <a:spcBef>
                <a:spcPct val="20000"/>
              </a:spcBef>
              <a:spcAft>
                <a:spcPct val="0"/>
              </a:spcAft>
              <a:buNone/>
              <a:defRPr sz="2000">
                <a:solidFill>
                  <a:schemeClr val="tx1"/>
                </a:solidFill>
                <a:latin typeface="+mn-lt"/>
                <a:ea typeface="+mn-ea"/>
                <a:sym typeface="Arial" pitchFamily="34" charset="0"/>
              </a:defRPr>
            </a:lvl6pPr>
            <a:lvl7pPr marL="2743200" indent="0" algn="ctr" defTabSz="0" rtl="0" fontAlgn="base">
              <a:spcBef>
                <a:spcPct val="20000"/>
              </a:spcBef>
              <a:spcAft>
                <a:spcPct val="0"/>
              </a:spcAft>
              <a:buNone/>
              <a:defRPr sz="2000">
                <a:solidFill>
                  <a:schemeClr val="tx1"/>
                </a:solidFill>
                <a:latin typeface="+mn-lt"/>
                <a:ea typeface="+mn-ea"/>
                <a:sym typeface="Arial" pitchFamily="34" charset="0"/>
              </a:defRPr>
            </a:lvl7pPr>
            <a:lvl8pPr marL="3200400" indent="0" algn="ctr" defTabSz="0" rtl="0" fontAlgn="base">
              <a:spcBef>
                <a:spcPct val="20000"/>
              </a:spcBef>
              <a:spcAft>
                <a:spcPct val="0"/>
              </a:spcAft>
              <a:buNone/>
              <a:defRPr sz="2000">
                <a:solidFill>
                  <a:schemeClr val="tx1"/>
                </a:solidFill>
                <a:latin typeface="+mn-lt"/>
                <a:ea typeface="+mn-ea"/>
                <a:sym typeface="Arial" pitchFamily="34" charset="0"/>
              </a:defRPr>
            </a:lvl8pPr>
            <a:lvl9pPr marL="3657600" indent="0" algn="ctr" defTabSz="0" rtl="0" fontAlgn="base">
              <a:spcBef>
                <a:spcPct val="20000"/>
              </a:spcBef>
              <a:spcAft>
                <a:spcPct val="0"/>
              </a:spcAft>
              <a:buNone/>
              <a:defRPr sz="2000">
                <a:solidFill>
                  <a:schemeClr val="tx1"/>
                </a:solidFill>
                <a:latin typeface="+mn-lt"/>
                <a:ea typeface="+mn-ea"/>
                <a:sym typeface="Arial" pitchFamily="34" charset="0"/>
              </a:defRPr>
            </a:lvl9pPr>
          </a:lstStyle>
          <a:p>
            <a:pPr marL="342900" indent="-342900" algn="l" eaLnBrk="1" hangingPunct="1">
              <a:lnSpc>
                <a:spcPct val="120000"/>
              </a:lnSpc>
              <a:buClr>
                <a:srgbClr val="0065B0"/>
              </a:buClr>
              <a:buFont typeface="Wingdings" panose="05000000000000000000" pitchFamily="2" charset="2"/>
              <a:buChar char="l"/>
            </a:pPr>
            <a:r>
              <a:rPr lang="zh-CN" altLang="en-US" sz="1800" b="1" kern="0" dirty="0">
                <a:latin typeface="Microsoft YaHei" panose="020B0503020204020204" pitchFamily="34" charset="-122"/>
                <a:ea typeface="Microsoft YaHei" panose="020B0503020204020204" pitchFamily="34" charset="-122"/>
                <a:sym typeface="宋体" panose="02010600030101010101" pitchFamily="2" charset="-122"/>
              </a:rPr>
              <a:t>特征学习算法</a:t>
            </a:r>
            <a:r>
              <a:rPr lang="zh-CN" altLang="en-US" sz="1800" b="1" kern="0" dirty="0">
                <a:latin typeface="微软雅黑 Light" panose="020B0502040204020203" pitchFamily="34" charset="-122"/>
                <a:ea typeface="微软雅黑 Light" panose="020B0502040204020203" pitchFamily="34" charset="-122"/>
                <a:sym typeface="宋体" panose="02010600030101010101" pitchFamily="2" charset="-122"/>
              </a:rPr>
              <a:t>：</a:t>
            </a:r>
            <a:r>
              <a:rPr lang="en-US" altLang="zh-CN" sz="1800" dirty="0"/>
              <a:t>N</a:t>
            </a:r>
            <a:r>
              <a:rPr lang="en" altLang="zh-CN" sz="1800" dirty="0" err="1"/>
              <a:t>aïve</a:t>
            </a:r>
            <a:r>
              <a:rPr lang="en-US" altLang="zh-CN" sz="1800" dirty="0"/>
              <a:t>B</a:t>
            </a:r>
            <a:r>
              <a:rPr lang="en" altLang="zh-CN" sz="1800" dirty="0"/>
              <a:t>ayes</a:t>
            </a:r>
            <a:r>
              <a:rPr lang="zh-CN" altLang="en-US" sz="1800" b="1" kern="0" dirty="0">
                <a:latin typeface="微软雅黑 Light" panose="020B0502040204020203" pitchFamily="34" charset="-122"/>
                <a:ea typeface="微软雅黑 Light" panose="020B0502040204020203" pitchFamily="34" charset="-122"/>
                <a:sym typeface="宋体" panose="02010600030101010101" pitchFamily="2" charset="-122"/>
              </a:rPr>
              <a:t>、随机森林、</a:t>
            </a:r>
            <a:r>
              <a:rPr lang="en" altLang="zh-CN" sz="1800" b="1" kern="0" dirty="0">
                <a:latin typeface="微软雅黑 Light" panose="020B0502040204020203" pitchFamily="34" charset="-122"/>
                <a:ea typeface="微软雅黑 Light" panose="020B0502040204020203" pitchFamily="34" charset="-122"/>
                <a:sym typeface="宋体" panose="02010600030101010101" pitchFamily="2" charset="-122"/>
              </a:rPr>
              <a:t>Logistics </a:t>
            </a:r>
            <a:r>
              <a:rPr lang="zh-CN" altLang="en-US" sz="1800" b="1" kern="0" dirty="0">
                <a:latin typeface="微软雅黑 Light" panose="020B0502040204020203" pitchFamily="34" charset="-122"/>
                <a:ea typeface="微软雅黑 Light" panose="020B0502040204020203" pitchFamily="34" charset="-122"/>
                <a:sym typeface="宋体" panose="02010600030101010101" pitchFamily="2" charset="-122"/>
              </a:rPr>
              <a:t>回归</a:t>
            </a:r>
            <a:endParaRPr lang="en-US" altLang="zh-CN" sz="1800" b="1" kern="0" dirty="0">
              <a:latin typeface="微软雅黑 Light" panose="020B0502040204020203" pitchFamily="34" charset="-122"/>
              <a:ea typeface="微软雅黑 Light" panose="020B0502040204020203" pitchFamily="34" charset="-122"/>
              <a:sym typeface="宋体" panose="02010600030101010101" pitchFamily="2" charset="-122"/>
            </a:endParaRPr>
          </a:p>
          <a:p>
            <a:pPr marL="342900" indent="-342900" algn="l" eaLnBrk="1" hangingPunct="1">
              <a:lnSpc>
                <a:spcPct val="120000"/>
              </a:lnSpc>
              <a:buClr>
                <a:srgbClr val="0065B0"/>
              </a:buClr>
              <a:buFont typeface="Wingdings" panose="05000000000000000000" pitchFamily="2" charset="2"/>
              <a:buChar char="l"/>
            </a:pPr>
            <a:endParaRPr lang="en-US" altLang="zh-CN" sz="1800" b="1" kern="0" dirty="0">
              <a:latin typeface="微软雅黑 Light" panose="020B0502040204020203" pitchFamily="34" charset="-122"/>
              <a:ea typeface="微软雅黑 Light" panose="020B0502040204020203" pitchFamily="34" charset="-122"/>
              <a:sym typeface="宋体" panose="02010600030101010101" pitchFamily="2" charset="-122"/>
            </a:endParaRPr>
          </a:p>
          <a:p>
            <a:pPr marL="342900" indent="-342900" algn="l" eaLnBrk="1" hangingPunct="1">
              <a:lnSpc>
                <a:spcPct val="120000"/>
              </a:lnSpc>
              <a:buClr>
                <a:srgbClr val="0065B0"/>
              </a:buClr>
              <a:buFont typeface="Wingdings" panose="05000000000000000000" pitchFamily="2" charset="2"/>
              <a:buChar char="l"/>
            </a:pPr>
            <a:endParaRPr lang="en-US" altLang="zh-CN" sz="1800" b="1" kern="0" dirty="0">
              <a:latin typeface="微软雅黑 Light" panose="020B0502040204020203" pitchFamily="34" charset="-122"/>
              <a:ea typeface="微软雅黑 Light" panose="020B0502040204020203" pitchFamily="34" charset="-122"/>
              <a:sym typeface="宋体" panose="02010600030101010101" pitchFamily="2" charset="-122"/>
            </a:endParaRPr>
          </a:p>
          <a:p>
            <a:pPr marL="342900" indent="-342900" algn="l" eaLnBrk="1" hangingPunct="1">
              <a:lnSpc>
                <a:spcPct val="120000"/>
              </a:lnSpc>
              <a:buClr>
                <a:srgbClr val="0065B0"/>
              </a:buClr>
              <a:buFont typeface="Wingdings" panose="05000000000000000000" pitchFamily="2" charset="2"/>
              <a:buChar char="l"/>
            </a:pPr>
            <a:endParaRPr lang="en-US" altLang="zh-CN" sz="1800" b="1" kern="0" dirty="0">
              <a:latin typeface="微软雅黑 Light" panose="020B0502040204020203" pitchFamily="34" charset="-122"/>
              <a:ea typeface="微软雅黑 Light" panose="020B0502040204020203" pitchFamily="34" charset="-122"/>
              <a:sym typeface="宋体" panose="02010600030101010101" pitchFamily="2" charset="-122"/>
            </a:endParaRPr>
          </a:p>
          <a:p>
            <a:pPr marL="342900" indent="-342900" algn="l" eaLnBrk="1" hangingPunct="1">
              <a:lnSpc>
                <a:spcPct val="120000"/>
              </a:lnSpc>
              <a:buClr>
                <a:srgbClr val="0065B0"/>
              </a:buClr>
              <a:buFont typeface="Wingdings" panose="05000000000000000000" pitchFamily="2" charset="2"/>
              <a:buChar char="l"/>
            </a:pPr>
            <a:endParaRPr lang="en-US" altLang="zh-CN" sz="1800" b="1" kern="0" dirty="0">
              <a:latin typeface="微软雅黑 Light" panose="020B0502040204020203" pitchFamily="34" charset="-122"/>
              <a:ea typeface="微软雅黑 Light" panose="020B0502040204020203" pitchFamily="34" charset="-122"/>
              <a:sym typeface="宋体" panose="02010600030101010101" pitchFamily="2" charset="-122"/>
            </a:endParaRPr>
          </a:p>
          <a:p>
            <a:pPr marL="342900" indent="-342900" algn="l" eaLnBrk="1" hangingPunct="1">
              <a:lnSpc>
                <a:spcPct val="120000"/>
              </a:lnSpc>
              <a:buClr>
                <a:srgbClr val="0065B0"/>
              </a:buClr>
              <a:buFont typeface="Wingdings" panose="05000000000000000000" pitchFamily="2" charset="2"/>
              <a:buChar char="l"/>
            </a:pPr>
            <a:endParaRPr lang="en-US" altLang="zh-CN" sz="1800" b="1" kern="0" dirty="0">
              <a:latin typeface="微软雅黑 Light" panose="020B0502040204020203" pitchFamily="34" charset="-122"/>
              <a:ea typeface="微软雅黑 Light" panose="020B0502040204020203" pitchFamily="34" charset="-122"/>
              <a:sym typeface="宋体" panose="02010600030101010101" pitchFamily="2" charset="-122"/>
            </a:endParaRPr>
          </a:p>
          <a:p>
            <a:pPr marL="342900" indent="-342900" algn="l" eaLnBrk="1" hangingPunct="1">
              <a:lnSpc>
                <a:spcPct val="120000"/>
              </a:lnSpc>
              <a:buClr>
                <a:srgbClr val="0065B0"/>
              </a:buClr>
              <a:buFont typeface="Wingdings" panose="05000000000000000000" pitchFamily="2" charset="2"/>
              <a:buChar char="l"/>
            </a:pPr>
            <a:endParaRPr lang="en-US" altLang="zh-CN" sz="1800" b="1" kern="0" dirty="0">
              <a:latin typeface="微软雅黑 Light" panose="020B0502040204020203" pitchFamily="34" charset="-122"/>
              <a:ea typeface="微软雅黑 Light" panose="020B0502040204020203" pitchFamily="34" charset="-122"/>
              <a:sym typeface="宋体" panose="02010600030101010101" pitchFamily="2" charset="-122"/>
            </a:endParaRPr>
          </a:p>
          <a:p>
            <a:pPr algn="l" eaLnBrk="1" hangingPunct="1">
              <a:lnSpc>
                <a:spcPct val="120000"/>
              </a:lnSpc>
              <a:buClr>
                <a:srgbClr val="0065B0"/>
              </a:buClr>
            </a:pPr>
            <a:endParaRPr lang="en-US" altLang="zh-CN" sz="1800" b="1" kern="0" dirty="0">
              <a:latin typeface="微软雅黑 Light" panose="020B0502040204020203" pitchFamily="34" charset="-122"/>
              <a:ea typeface="微软雅黑 Light" panose="020B0502040204020203" pitchFamily="34" charset="-122"/>
              <a:sym typeface="宋体" panose="02010600030101010101" pitchFamily="2" charset="-122"/>
            </a:endParaRPr>
          </a:p>
          <a:p>
            <a:pPr marL="342900" indent="-342900" algn="l" eaLnBrk="1" hangingPunct="1">
              <a:lnSpc>
                <a:spcPct val="120000"/>
              </a:lnSpc>
              <a:buClr>
                <a:srgbClr val="0065B0"/>
              </a:buClr>
              <a:buFont typeface="Wingdings" panose="05000000000000000000" pitchFamily="2" charset="2"/>
              <a:buChar char="l"/>
            </a:pPr>
            <a:endParaRPr lang="en-US" altLang="zh-CN" sz="1800" b="1" kern="0" dirty="0">
              <a:latin typeface="微软雅黑 Light" panose="020B0502040204020203" pitchFamily="34" charset="-122"/>
              <a:ea typeface="微软雅黑 Light" panose="020B0502040204020203" pitchFamily="34" charset="-122"/>
              <a:sym typeface="宋体" panose="02010600030101010101" pitchFamily="2" charset="-122"/>
            </a:endParaRPr>
          </a:p>
          <a:p>
            <a:pPr marL="342900" indent="-342900" algn="l" eaLnBrk="1" hangingPunct="1">
              <a:lnSpc>
                <a:spcPct val="120000"/>
              </a:lnSpc>
              <a:buClr>
                <a:srgbClr val="0065B0"/>
              </a:buClr>
              <a:buFont typeface="Wingdings" panose="05000000000000000000" pitchFamily="2" charset="2"/>
              <a:buChar char="l"/>
            </a:pPr>
            <a:endParaRPr lang="en-US" altLang="zh-CN" sz="1800" b="1" kern="0" dirty="0">
              <a:latin typeface="微软雅黑 Light" panose="020B0502040204020203" pitchFamily="34" charset="-122"/>
              <a:ea typeface="微软雅黑 Light" panose="020B0502040204020203" pitchFamily="34" charset="-122"/>
              <a:sym typeface="宋体" panose="02010600030101010101" pitchFamily="2" charset="-122"/>
            </a:endParaRPr>
          </a:p>
          <a:p>
            <a:pPr marL="342900" indent="-342900" algn="l" eaLnBrk="1" hangingPunct="1">
              <a:lnSpc>
                <a:spcPct val="120000"/>
              </a:lnSpc>
              <a:buClr>
                <a:srgbClr val="0065B0"/>
              </a:buClr>
              <a:buFont typeface="Wingdings" panose="05000000000000000000" pitchFamily="2" charset="2"/>
              <a:buChar char="l"/>
            </a:pPr>
            <a:endParaRPr lang="en-US" altLang="zh-CN" sz="1800" b="1" kern="0" dirty="0">
              <a:latin typeface="微软雅黑 Light" panose="020B0502040204020203" pitchFamily="34" charset="-122"/>
              <a:ea typeface="微软雅黑 Light" panose="020B0502040204020203" pitchFamily="34" charset="-122"/>
              <a:sym typeface="宋体" panose="02010600030101010101" pitchFamily="2" charset="-122"/>
            </a:endParaRPr>
          </a:p>
        </p:txBody>
      </p:sp>
      <p:graphicFrame>
        <p:nvGraphicFramePr>
          <p:cNvPr id="6" name="表格 5">
            <a:extLst>
              <a:ext uri="{FF2B5EF4-FFF2-40B4-BE49-F238E27FC236}">
                <a16:creationId xmlns:a16="http://schemas.microsoft.com/office/drawing/2014/main" id="{6BB9847C-998C-7442-9412-6FE38FDB8804}"/>
              </a:ext>
            </a:extLst>
          </p:cNvPr>
          <p:cNvGraphicFramePr>
            <a:graphicFrameLocks noGrp="1"/>
          </p:cNvGraphicFramePr>
          <p:nvPr>
            <p:extLst>
              <p:ext uri="{D42A27DB-BD31-4B8C-83A1-F6EECF244321}">
                <p14:modId xmlns:p14="http://schemas.microsoft.com/office/powerpoint/2010/main" val="2619249394"/>
              </p:ext>
            </p:extLst>
          </p:nvPr>
        </p:nvGraphicFramePr>
        <p:xfrm>
          <a:off x="421490" y="3262057"/>
          <a:ext cx="4248295" cy="1360852"/>
        </p:xfrm>
        <a:graphic>
          <a:graphicData uri="http://schemas.openxmlformats.org/drawingml/2006/table">
            <a:tbl>
              <a:tblPr firstRow="1" bandRow="1">
                <a:tableStyleId>{69012ECD-51FC-41F1-AA8D-1B2483CD663E}</a:tableStyleId>
              </a:tblPr>
              <a:tblGrid>
                <a:gridCol w="949712">
                  <a:extLst>
                    <a:ext uri="{9D8B030D-6E8A-4147-A177-3AD203B41FA5}">
                      <a16:colId xmlns:a16="http://schemas.microsoft.com/office/drawing/2014/main" val="3139082492"/>
                    </a:ext>
                  </a:extLst>
                </a:gridCol>
                <a:gridCol w="1242004">
                  <a:extLst>
                    <a:ext uri="{9D8B030D-6E8A-4147-A177-3AD203B41FA5}">
                      <a16:colId xmlns:a16="http://schemas.microsoft.com/office/drawing/2014/main" val="950647799"/>
                    </a:ext>
                  </a:extLst>
                </a:gridCol>
                <a:gridCol w="880611">
                  <a:extLst>
                    <a:ext uri="{9D8B030D-6E8A-4147-A177-3AD203B41FA5}">
                      <a16:colId xmlns:a16="http://schemas.microsoft.com/office/drawing/2014/main" val="491994340"/>
                    </a:ext>
                  </a:extLst>
                </a:gridCol>
                <a:gridCol w="1175968">
                  <a:extLst>
                    <a:ext uri="{9D8B030D-6E8A-4147-A177-3AD203B41FA5}">
                      <a16:colId xmlns:a16="http://schemas.microsoft.com/office/drawing/2014/main" val="3257288585"/>
                    </a:ext>
                  </a:extLst>
                </a:gridCol>
              </a:tblGrid>
              <a:tr h="340213">
                <a:tc>
                  <a:txBody>
                    <a:bodyPr/>
                    <a:lstStyle/>
                    <a:p>
                      <a:pPr algn="ctr"/>
                      <a:endParaRPr lang="zh-CN" altLang="en-US" sz="14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400" dirty="0">
                          <a:solidFill>
                            <a:schemeClr val="tx1"/>
                          </a:solidFill>
                        </a:rPr>
                        <a:t>N</a:t>
                      </a:r>
                      <a:r>
                        <a:rPr lang="en" altLang="zh-CN" sz="1400" dirty="0" err="1">
                          <a:solidFill>
                            <a:schemeClr val="tx1"/>
                          </a:solidFill>
                        </a:rPr>
                        <a:t>aïve</a:t>
                      </a:r>
                      <a:r>
                        <a:rPr lang="en-US" altLang="zh-CN" sz="1400" dirty="0">
                          <a:solidFill>
                            <a:schemeClr val="tx1"/>
                          </a:solidFill>
                        </a:rPr>
                        <a:t>B</a:t>
                      </a:r>
                      <a:r>
                        <a:rPr lang="en" altLang="zh-CN" sz="1400" dirty="0">
                          <a:solidFill>
                            <a:schemeClr val="tx1"/>
                          </a:solidFill>
                        </a:rPr>
                        <a:t>ayes</a:t>
                      </a:r>
                      <a:endParaRPr lang="zh-CN" altLang="en-US" sz="14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400" b="1" dirty="0">
                          <a:solidFill>
                            <a:srgbClr val="FF0000"/>
                          </a:solidFill>
                        </a:rPr>
                        <a:t>RF</a:t>
                      </a:r>
                      <a:endParaRPr lang="zh-CN" altLang="en-US" sz="1400" b="1" dirty="0">
                        <a:solidFill>
                          <a:srgbClr val="FF0000"/>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400" dirty="0">
                          <a:solidFill>
                            <a:schemeClr val="tx1"/>
                          </a:solidFill>
                        </a:rPr>
                        <a:t>Logistics</a:t>
                      </a:r>
                      <a:endParaRPr lang="zh-CN" altLang="en-US" sz="14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78631837"/>
                  </a:ext>
                </a:extLst>
              </a:tr>
              <a:tr h="340213">
                <a:tc>
                  <a:txBody>
                    <a:bodyPr/>
                    <a:lstStyle/>
                    <a:p>
                      <a:pPr algn="ctr"/>
                      <a:r>
                        <a:rPr lang="en-US" altLang="zh-CN" sz="1400" dirty="0"/>
                        <a:t>Precision</a:t>
                      </a:r>
                      <a:endParaRPr lang="zh-CN" altLang="en-US" sz="14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altLang="zh-CN" sz="1400" dirty="0"/>
                        <a:t>85.41%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altLang="zh-CN" sz="1400" b="1" dirty="0">
                          <a:solidFill>
                            <a:srgbClr val="FF0000"/>
                          </a:solidFill>
                        </a:rPr>
                        <a:t>94.86%</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altLang="zh-CN" sz="1400" dirty="0"/>
                        <a:t>83.50%</a:t>
                      </a:r>
                      <a:endParaRPr lang="zh-CN" altLang="en-US" sz="14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235785083"/>
                  </a:ext>
                </a:extLst>
              </a:tr>
              <a:tr h="340213">
                <a:tc>
                  <a:txBody>
                    <a:bodyPr/>
                    <a:lstStyle/>
                    <a:p>
                      <a:pPr algn="ctr"/>
                      <a:r>
                        <a:rPr lang="en-US" altLang="zh-CN" sz="1400" dirty="0"/>
                        <a:t>Recall</a:t>
                      </a:r>
                      <a:endParaRPr lang="zh-CN" altLang="en-US" sz="14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altLang="zh-CN" sz="1400" dirty="0"/>
                        <a:t>75.38%</a:t>
                      </a:r>
                      <a:endParaRPr lang="zh-CN" altLang="en-US" sz="14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altLang="zh-CN" sz="1400" b="1" dirty="0">
                          <a:solidFill>
                            <a:srgbClr val="FF0000"/>
                          </a:solidFill>
                        </a:rPr>
                        <a:t>95.15%</a:t>
                      </a:r>
                      <a:endParaRPr lang="zh-CN" altLang="en-US" sz="1400" b="1" dirty="0">
                        <a:solidFill>
                          <a:srgbClr val="FF0000"/>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altLang="zh-CN" sz="1400" dirty="0"/>
                        <a:t>85.06%</a:t>
                      </a:r>
                      <a:endParaRPr lang="zh-CN" altLang="en-US" sz="14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29125468"/>
                  </a:ext>
                </a:extLst>
              </a:tr>
              <a:tr h="340213">
                <a:tc>
                  <a:txBody>
                    <a:bodyPr/>
                    <a:lstStyle/>
                    <a:p>
                      <a:pPr algn="ctr"/>
                      <a:r>
                        <a:rPr lang="en-US" altLang="zh-CN" sz="1400" dirty="0"/>
                        <a:t>F</a:t>
                      </a:r>
                      <a:r>
                        <a:rPr lang="zh-CN" altLang="en-US" sz="1400" dirty="0"/>
                        <a:t> </a:t>
                      </a:r>
                      <a:r>
                        <a:rPr lang="en-US" altLang="zh-CN" sz="1400" dirty="0"/>
                        <a:t>value</a:t>
                      </a:r>
                      <a:endParaRPr lang="zh-CN" altLang="en-US" sz="14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400" dirty="0"/>
                        <a:t>80.08%</a:t>
                      </a:r>
                      <a:endParaRPr lang="zh-CN" altLang="en-US" sz="14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400" b="1" dirty="0">
                          <a:solidFill>
                            <a:srgbClr val="FF0000"/>
                          </a:solidFill>
                        </a:rPr>
                        <a:t>95.01%</a:t>
                      </a:r>
                      <a:endParaRPr lang="zh-CN" altLang="en-US" sz="1400" b="1" dirty="0">
                        <a:solidFill>
                          <a:srgbClr val="FF0000"/>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400" dirty="0"/>
                        <a:t>84.27%</a:t>
                      </a:r>
                      <a:endParaRPr lang="zh-CN" altLang="en-US" sz="14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846579"/>
                  </a:ext>
                </a:extLst>
              </a:tr>
            </a:tbl>
          </a:graphicData>
        </a:graphic>
      </p:graphicFrame>
      <p:sp>
        <p:nvSpPr>
          <p:cNvPr id="21" name="文本框 20">
            <a:extLst>
              <a:ext uri="{FF2B5EF4-FFF2-40B4-BE49-F238E27FC236}">
                <a16:creationId xmlns:a16="http://schemas.microsoft.com/office/drawing/2014/main" id="{D8F35ABD-6785-E84B-844E-FD50B57578D4}"/>
              </a:ext>
            </a:extLst>
          </p:cNvPr>
          <p:cNvSpPr txBox="1"/>
          <p:nvPr/>
        </p:nvSpPr>
        <p:spPr>
          <a:xfrm>
            <a:off x="683728" y="5661155"/>
            <a:ext cx="7730250" cy="646331"/>
          </a:xfrm>
          <a:prstGeom prst="rect">
            <a:avLst/>
          </a:prstGeom>
          <a:solidFill>
            <a:srgbClr val="FFDE75"/>
          </a:solidFill>
          <a:ln w="50800">
            <a:solidFill>
              <a:srgbClr val="F59D56"/>
            </a:solidFill>
          </a:ln>
        </p:spPr>
        <p:txBody>
          <a:bodyPr wrap="square" rtlCol="0">
            <a:spAutoFit/>
          </a:bodyPr>
          <a:lstStyle/>
          <a:p>
            <a:r>
              <a:rPr kumimoji="1" lang="zh-CN" altLang="en-US" dirty="0">
                <a:latin typeface="Kaiti SC" panose="02010600040101010101" pitchFamily="2" charset="-122"/>
                <a:ea typeface="Kaiti SC" panose="02010600040101010101" pitchFamily="2" charset="-122"/>
                <a:cs typeface="Yuppy SC" panose="020F0603040207020204" pitchFamily="34" charset="-122"/>
              </a:rPr>
              <a:t>结论：可以看出随机森林的效果最好，准确率、召回率和</a:t>
            </a:r>
            <a:r>
              <a:rPr kumimoji="1" lang="en-US" altLang="zh-CN" dirty="0">
                <a:latin typeface="Kaiti SC" panose="02010600040101010101" pitchFamily="2" charset="-122"/>
                <a:ea typeface="Kaiti SC" panose="02010600040101010101" pitchFamily="2" charset="-122"/>
                <a:cs typeface="Yuppy SC" panose="020F0603040207020204" pitchFamily="34" charset="-122"/>
              </a:rPr>
              <a:t>F</a:t>
            </a:r>
            <a:r>
              <a:rPr kumimoji="1" lang="zh-CN" altLang="en-US" dirty="0">
                <a:latin typeface="Kaiti SC" panose="02010600040101010101" pitchFamily="2" charset="-122"/>
                <a:ea typeface="Kaiti SC" panose="02010600040101010101" pitchFamily="2" charset="-122"/>
                <a:cs typeface="Yuppy SC" panose="020F0603040207020204" pitchFamily="34" charset="-122"/>
              </a:rPr>
              <a:t>值均达到了</a:t>
            </a:r>
            <a:r>
              <a:rPr kumimoji="1" lang="en-US" altLang="zh-CN" b="1" dirty="0">
                <a:solidFill>
                  <a:srgbClr val="FF0000"/>
                </a:solidFill>
                <a:latin typeface="Kaiti SC" panose="02010600040101010101" pitchFamily="2" charset="-122"/>
                <a:ea typeface="Kaiti SC" panose="02010600040101010101" pitchFamily="2" charset="-122"/>
                <a:cs typeface="Yuppy SC" panose="020F0603040207020204" pitchFamily="34" charset="-122"/>
              </a:rPr>
              <a:t>90%</a:t>
            </a:r>
          </a:p>
          <a:p>
            <a:r>
              <a:rPr kumimoji="1" lang="en-US" altLang="zh-CN" dirty="0">
                <a:latin typeface="Kaiti SC" panose="02010600040101010101" pitchFamily="2" charset="-122"/>
                <a:ea typeface="Kaiti SC" panose="02010600040101010101" pitchFamily="2" charset="-122"/>
                <a:cs typeface="Yuppy SC" panose="020F0603040207020204" pitchFamily="34" charset="-122"/>
              </a:rPr>
              <a:t>	</a:t>
            </a:r>
            <a:r>
              <a:rPr kumimoji="1" lang="zh-CN" altLang="en-US" dirty="0">
                <a:latin typeface="Kaiti SC" panose="02010600040101010101" pitchFamily="2" charset="-122"/>
                <a:ea typeface="Kaiti SC" panose="02010600040101010101" pitchFamily="2" charset="-122"/>
                <a:cs typeface="Yuppy SC" panose="020F0603040207020204" pitchFamily="34" charset="-122"/>
              </a:rPr>
              <a:t>特征方面，节点本身的内容类型、状态码、出入度关系影响最大</a:t>
            </a:r>
          </a:p>
        </p:txBody>
      </p:sp>
      <p:pic>
        <p:nvPicPr>
          <p:cNvPr id="3" name="图片 2">
            <a:extLst>
              <a:ext uri="{FF2B5EF4-FFF2-40B4-BE49-F238E27FC236}">
                <a16:creationId xmlns:a16="http://schemas.microsoft.com/office/drawing/2014/main" id="{8F82D25B-EC8F-944A-992E-C24DF1BCB277}"/>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4771055" y="2643630"/>
            <a:ext cx="4003534" cy="2434802"/>
          </a:xfrm>
          <a:prstGeom prst="rect">
            <a:avLst/>
          </a:prstGeom>
        </p:spPr>
      </p:pic>
      <p:grpSp>
        <p:nvGrpSpPr>
          <p:cNvPr id="23" name="组合 22">
            <a:extLst>
              <a:ext uri="{FF2B5EF4-FFF2-40B4-BE49-F238E27FC236}">
                <a16:creationId xmlns:a16="http://schemas.microsoft.com/office/drawing/2014/main" id="{21CE7EBF-C341-7642-99C6-B337FD3A5AF5}"/>
              </a:ext>
            </a:extLst>
          </p:cNvPr>
          <p:cNvGrpSpPr/>
          <p:nvPr/>
        </p:nvGrpSpPr>
        <p:grpSpPr>
          <a:xfrm>
            <a:off x="179694" y="188775"/>
            <a:ext cx="5976416" cy="396877"/>
            <a:chOff x="179694" y="79918"/>
            <a:chExt cx="5976416" cy="396877"/>
          </a:xfrm>
        </p:grpSpPr>
        <p:sp>
          <p:nvSpPr>
            <p:cNvPr id="26" name="五边形 25">
              <a:extLst>
                <a:ext uri="{FF2B5EF4-FFF2-40B4-BE49-F238E27FC236}">
                  <a16:creationId xmlns:a16="http://schemas.microsoft.com/office/drawing/2014/main" id="{2B648C1D-9966-9246-ABCC-14A8E6D45A8E}"/>
                </a:ext>
              </a:extLst>
            </p:cNvPr>
            <p:cNvSpPr/>
            <p:nvPr/>
          </p:nvSpPr>
          <p:spPr bwMode="auto">
            <a:xfrm>
              <a:off x="179694" y="79918"/>
              <a:ext cx="3096215" cy="396875"/>
            </a:xfrm>
            <a:prstGeom prst="homePlate">
              <a:avLst/>
            </a:prstGeom>
            <a:solidFill>
              <a:srgbClr val="00B0F0">
                <a:alpha val="30000"/>
              </a:srgb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r>
                <a:rPr lang="en-US" altLang="zh-CN" b="1" dirty="0">
                  <a:solidFill>
                    <a:schemeClr val="bg1"/>
                  </a:solidFill>
                  <a:latin typeface="Yuppy SC" panose="020F0603040207020204" pitchFamily="34" charset="-122"/>
                  <a:ea typeface="Yuppy SC" panose="020F0603040207020204" pitchFamily="34" charset="-122"/>
                  <a:cs typeface="Yuppy SC" panose="020F0603040207020204" pitchFamily="34" charset="-122"/>
                </a:rPr>
                <a:t>1.</a:t>
              </a:r>
              <a:r>
                <a:rPr lang="zh-CN" altLang="en-US" b="1" dirty="0">
                  <a:solidFill>
                    <a:schemeClr val="bg1"/>
                  </a:solidFill>
                  <a:latin typeface="Yuppy SC" panose="020F0603040207020204" pitchFamily="34" charset="-122"/>
                  <a:ea typeface="Yuppy SC" panose="020F0603040207020204" pitchFamily="34" charset="-122"/>
                  <a:cs typeface="Yuppy SC" panose="020F0603040207020204" pitchFamily="34" charset="-122"/>
                </a:rPr>
                <a:t>多媒体资源实时关联</a:t>
              </a:r>
            </a:p>
          </p:txBody>
        </p:sp>
        <p:sp>
          <p:nvSpPr>
            <p:cNvPr id="27" name="燕尾形 26">
              <a:extLst>
                <a:ext uri="{FF2B5EF4-FFF2-40B4-BE49-F238E27FC236}">
                  <a16:creationId xmlns:a16="http://schemas.microsoft.com/office/drawing/2014/main" id="{85C1F934-E2A4-B64D-9E46-9E1169F2E905}"/>
                </a:ext>
              </a:extLst>
            </p:cNvPr>
            <p:cNvSpPr/>
            <p:nvPr/>
          </p:nvSpPr>
          <p:spPr bwMode="auto">
            <a:xfrm>
              <a:off x="3203904" y="79919"/>
              <a:ext cx="2952206" cy="396876"/>
            </a:xfrm>
            <a:prstGeom prst="chevron">
              <a:avLst/>
            </a:prstGeom>
            <a:solidFill>
              <a:srgbClr val="92D050">
                <a:alpha val="30000"/>
              </a:srgb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r>
                <a:rPr lang="en-US" altLang="zh-CN" b="1" dirty="0">
                  <a:solidFill>
                    <a:schemeClr val="bg1"/>
                  </a:solidFill>
                  <a:latin typeface="Yuppy SC" panose="020F0603040207020204" pitchFamily="34" charset="-122"/>
                  <a:ea typeface="Yuppy SC" panose="020F0603040207020204" pitchFamily="34" charset="-122"/>
                  <a:cs typeface="Yuppy SC" panose="020F0603040207020204" pitchFamily="34" charset="-122"/>
                </a:rPr>
                <a:t>2.</a:t>
              </a:r>
              <a:r>
                <a:rPr lang="zh-CN" altLang="en-US" b="1" dirty="0">
                  <a:solidFill>
                    <a:schemeClr val="bg1"/>
                  </a:solidFill>
                  <a:latin typeface="Yuppy SC" panose="020F0603040207020204" pitchFamily="34" charset="-122"/>
                  <a:ea typeface="Yuppy SC" panose="020F0603040207020204" pitchFamily="34" charset="-122"/>
                  <a:cs typeface="Yuppy SC" panose="020F0603040207020204" pitchFamily="34" charset="-122"/>
                </a:rPr>
                <a:t>多媒体资源图谱构建</a:t>
              </a:r>
            </a:p>
            <a:p>
              <a:pPr marL="0" marR="0" indent="0" algn="l" defTabSz="914400" rtl="0" eaLnBrk="0" fontAlgn="base" latinLnBrk="0" hangingPunct="0">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dirty="0">
                <a:ln>
                  <a:noFill/>
                </a:ln>
                <a:solidFill>
                  <a:schemeClr val="bg1"/>
                </a:solidFill>
                <a:effectLst/>
                <a:latin typeface="Arial" pitchFamily="34" charset="0"/>
                <a:ea typeface="宋体" pitchFamily="2" charset="-122"/>
              </a:endParaRPr>
            </a:p>
          </p:txBody>
        </p:sp>
      </p:grpSp>
      <p:sp>
        <p:nvSpPr>
          <p:cNvPr id="15" name="矩形 14">
            <a:extLst>
              <a:ext uri="{FF2B5EF4-FFF2-40B4-BE49-F238E27FC236}">
                <a16:creationId xmlns:a16="http://schemas.microsoft.com/office/drawing/2014/main" id="{504EEC24-F729-DC4E-84CF-62F35B554A9D}"/>
              </a:ext>
            </a:extLst>
          </p:cNvPr>
          <p:cNvSpPr/>
          <p:nvPr/>
        </p:nvSpPr>
        <p:spPr bwMode="auto">
          <a:xfrm>
            <a:off x="6300116" y="739165"/>
            <a:ext cx="1152084" cy="360025"/>
          </a:xfrm>
          <a:prstGeom prst="rect">
            <a:avLst/>
          </a:prstGeom>
          <a:solidFill>
            <a:srgbClr val="FFC000">
              <a:alpha val="34000"/>
            </a:srgb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itchFamily="34" charset="0"/>
              <a:buNone/>
              <a:tabLst/>
            </a:pPr>
            <a:r>
              <a:rPr lang="zh-CN" altLang="en-US" dirty="0">
                <a:solidFill>
                  <a:schemeClr val="bg1">
                    <a:lumMod val="75000"/>
                  </a:schemeClr>
                </a:solidFill>
                <a:latin typeface="Kaiti SC" panose="02010600040101010101" pitchFamily="2" charset="-122"/>
                <a:ea typeface="Kaiti SC" panose="02010600040101010101" pitchFamily="2" charset="-122"/>
              </a:rPr>
              <a:t>特征抽取</a:t>
            </a:r>
            <a:endParaRPr kumimoji="0" lang="zh-CN" altLang="en-US" sz="1800" b="0" i="0" u="none" strike="noStrike" cap="none" normalizeH="0" baseline="0" dirty="0">
              <a:ln>
                <a:noFill/>
              </a:ln>
              <a:solidFill>
                <a:schemeClr val="bg1">
                  <a:lumMod val="75000"/>
                </a:schemeClr>
              </a:solidFill>
              <a:effectLst/>
              <a:latin typeface="Kaiti SC" panose="02010600040101010101" pitchFamily="2" charset="-122"/>
              <a:ea typeface="Kaiti SC" panose="02010600040101010101" pitchFamily="2" charset="-122"/>
            </a:endParaRPr>
          </a:p>
        </p:txBody>
      </p:sp>
      <p:sp>
        <p:nvSpPr>
          <p:cNvPr id="17" name="矩形 16">
            <a:extLst>
              <a:ext uri="{FF2B5EF4-FFF2-40B4-BE49-F238E27FC236}">
                <a16:creationId xmlns:a16="http://schemas.microsoft.com/office/drawing/2014/main" id="{B98DE917-295E-5A4D-9821-EEE01CC89578}"/>
              </a:ext>
            </a:extLst>
          </p:cNvPr>
          <p:cNvSpPr/>
          <p:nvPr/>
        </p:nvSpPr>
        <p:spPr bwMode="auto">
          <a:xfrm>
            <a:off x="7596206" y="739165"/>
            <a:ext cx="1152082" cy="360025"/>
          </a:xfrm>
          <a:prstGeom prst="rect">
            <a:avLst/>
          </a:prstGeom>
          <a:solidFill>
            <a:srgbClr val="FFC000">
              <a:alpha val="75000"/>
            </a:srgb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itchFamily="34" charset="0"/>
              <a:buNone/>
              <a:tabLst/>
            </a:pPr>
            <a:r>
              <a:rPr lang="zh-CN" altLang="en-US" dirty="0">
                <a:latin typeface="Kaiti SC" panose="02010600040101010101" pitchFamily="2" charset="-122"/>
                <a:ea typeface="Kaiti SC" panose="02010600040101010101" pitchFamily="2" charset="-122"/>
              </a:rPr>
              <a:t>入口发现</a:t>
            </a:r>
            <a:endParaRPr kumimoji="0" lang="zh-CN" altLang="en-US" sz="1800" b="0" i="0" u="none" strike="noStrike" cap="none" normalizeH="0" baseline="0" dirty="0">
              <a:ln>
                <a:noFill/>
              </a:ln>
              <a:effectLst/>
              <a:latin typeface="Kaiti SC" panose="02010600040101010101" pitchFamily="2" charset="-122"/>
              <a:ea typeface="Kaiti SC" panose="02010600040101010101" pitchFamily="2" charset="-122"/>
            </a:endParaRPr>
          </a:p>
        </p:txBody>
      </p:sp>
      <p:sp>
        <p:nvSpPr>
          <p:cNvPr id="18" name="燕尾形 17">
            <a:extLst>
              <a:ext uri="{FF2B5EF4-FFF2-40B4-BE49-F238E27FC236}">
                <a16:creationId xmlns:a16="http://schemas.microsoft.com/office/drawing/2014/main" id="{3212BC74-D3A0-A340-827B-B88A513E5878}"/>
              </a:ext>
            </a:extLst>
          </p:cNvPr>
          <p:cNvSpPr/>
          <p:nvPr/>
        </p:nvSpPr>
        <p:spPr bwMode="auto">
          <a:xfrm>
            <a:off x="6084104" y="188776"/>
            <a:ext cx="2952206" cy="396876"/>
          </a:xfrm>
          <a:prstGeom prst="chevron">
            <a:avLst/>
          </a:prstGeom>
          <a:solidFill>
            <a:srgbClr val="FFC000"/>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r>
              <a:rPr lang="en-US" altLang="zh-CN" b="1" dirty="0">
                <a:solidFill>
                  <a:schemeClr val="bg1"/>
                </a:solidFill>
                <a:latin typeface="Yuppy SC" panose="020F0603040207020204" pitchFamily="34" charset="-122"/>
                <a:ea typeface="Yuppy SC" panose="020F0603040207020204" pitchFamily="34" charset="-122"/>
                <a:cs typeface="Yuppy SC" panose="020F0603040207020204" pitchFamily="34" charset="-122"/>
              </a:rPr>
              <a:t>3.</a:t>
            </a:r>
            <a:r>
              <a:rPr lang="zh-CN" altLang="en-US" b="1" dirty="0">
                <a:solidFill>
                  <a:schemeClr val="bg1"/>
                </a:solidFill>
                <a:latin typeface="Yuppy SC" panose="020F0603040207020204" pitchFamily="34" charset="-122"/>
                <a:ea typeface="Yuppy SC" panose="020F0603040207020204" pitchFamily="34" charset="-122"/>
                <a:cs typeface="Yuppy SC" panose="020F0603040207020204" pitchFamily="34" charset="-122"/>
              </a:rPr>
              <a:t>资源入口页面发现</a:t>
            </a:r>
          </a:p>
        </p:txBody>
      </p:sp>
    </p:spTree>
    <p:extLst>
      <p:ext uri="{BB962C8B-B14F-4D97-AF65-F5344CB8AC3E}">
        <p14:creationId xmlns:p14="http://schemas.microsoft.com/office/powerpoint/2010/main" val="1554781240"/>
      </p:ext>
    </p:extLst>
  </p:cSld>
  <p:clrMapOvr>
    <a:masterClrMapping/>
  </p:clrMapOvr>
  <p:transition spd="slow" advTm="10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52" name="Text Box 3"/>
          <p:cNvSpPr txBox="1">
            <a:spLocks noChangeArrowheads="1"/>
          </p:cNvSpPr>
          <p:nvPr/>
        </p:nvSpPr>
        <p:spPr bwMode="auto">
          <a:xfrm>
            <a:off x="3375025" y="1941513"/>
            <a:ext cx="184150" cy="365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ko-KR" altLang="en-US">
              <a:latin typeface="Times New Roman" panose="02020603050405020304" pitchFamily="18" charset="0"/>
              <a:ea typeface="Gulim" panose="020B0600000101010101" pitchFamily="34" charset="-127"/>
            </a:endParaRPr>
          </a:p>
        </p:txBody>
      </p:sp>
      <p:sp>
        <p:nvSpPr>
          <p:cNvPr id="22" name="内容占位符 2">
            <a:extLst>
              <a:ext uri="{FF2B5EF4-FFF2-40B4-BE49-F238E27FC236}">
                <a16:creationId xmlns:a16="http://schemas.microsoft.com/office/drawing/2014/main" id="{ABD71B14-1E4B-F947-8E89-E30D69ADE449}"/>
              </a:ext>
            </a:extLst>
          </p:cNvPr>
          <p:cNvSpPr txBox="1">
            <a:spLocks noChangeArrowheads="1"/>
          </p:cNvSpPr>
          <p:nvPr/>
        </p:nvSpPr>
        <p:spPr bwMode="auto">
          <a:xfrm>
            <a:off x="590695" y="1412860"/>
            <a:ext cx="8229600" cy="13680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0" indent="0" algn="ctr" defTabSz="0" rtl="0" eaLnBrk="0" fontAlgn="base" hangingPunct="0">
              <a:spcBef>
                <a:spcPct val="20000"/>
              </a:spcBef>
              <a:spcAft>
                <a:spcPct val="0"/>
              </a:spcAft>
              <a:buNone/>
              <a:defRPr sz="3200">
                <a:solidFill>
                  <a:schemeClr val="tx1"/>
                </a:solidFill>
                <a:latin typeface="+mn-lt"/>
                <a:ea typeface="+mn-ea"/>
                <a:cs typeface="+mn-cs"/>
                <a:sym typeface="Arial" panose="020B0604020202020204" pitchFamily="34" charset="0"/>
              </a:defRPr>
            </a:lvl1pPr>
            <a:lvl2pPr marL="457200" indent="0" algn="ctr" defTabSz="0" rtl="0" eaLnBrk="0" fontAlgn="base" hangingPunct="0">
              <a:spcBef>
                <a:spcPct val="20000"/>
              </a:spcBef>
              <a:spcAft>
                <a:spcPct val="0"/>
              </a:spcAft>
              <a:buNone/>
              <a:defRPr sz="2800">
                <a:solidFill>
                  <a:schemeClr val="tx1"/>
                </a:solidFill>
                <a:latin typeface="+mn-lt"/>
                <a:ea typeface="+mn-ea"/>
                <a:sym typeface="Arial" panose="020B0604020202020204" pitchFamily="34" charset="0"/>
              </a:defRPr>
            </a:lvl2pPr>
            <a:lvl3pPr marL="914400" indent="0" algn="ctr" defTabSz="0" rtl="0" eaLnBrk="0" fontAlgn="base" hangingPunct="0">
              <a:spcBef>
                <a:spcPct val="20000"/>
              </a:spcBef>
              <a:spcAft>
                <a:spcPct val="0"/>
              </a:spcAft>
              <a:buNone/>
              <a:defRPr sz="2400">
                <a:solidFill>
                  <a:schemeClr val="tx1"/>
                </a:solidFill>
                <a:latin typeface="+mn-lt"/>
                <a:ea typeface="+mn-ea"/>
                <a:sym typeface="Arial" panose="020B0604020202020204" pitchFamily="34" charset="0"/>
              </a:defRPr>
            </a:lvl3pPr>
            <a:lvl4pPr marL="1371600" indent="0" algn="ctr" defTabSz="0" rtl="0" eaLnBrk="0" fontAlgn="base" hangingPunct="0">
              <a:spcBef>
                <a:spcPct val="20000"/>
              </a:spcBef>
              <a:spcAft>
                <a:spcPct val="0"/>
              </a:spcAft>
              <a:buNone/>
              <a:defRPr sz="2000">
                <a:solidFill>
                  <a:schemeClr val="tx1"/>
                </a:solidFill>
                <a:latin typeface="+mn-lt"/>
                <a:ea typeface="+mn-ea"/>
                <a:sym typeface="Arial" panose="020B0604020202020204" pitchFamily="34" charset="0"/>
              </a:defRPr>
            </a:lvl4pPr>
            <a:lvl5pPr marL="1828800" indent="0" algn="ctr" defTabSz="0" rtl="0" eaLnBrk="0" fontAlgn="base" hangingPunct="0">
              <a:spcBef>
                <a:spcPct val="20000"/>
              </a:spcBef>
              <a:spcAft>
                <a:spcPct val="0"/>
              </a:spcAft>
              <a:buNone/>
              <a:defRPr sz="2000">
                <a:solidFill>
                  <a:schemeClr val="tx1"/>
                </a:solidFill>
                <a:latin typeface="+mn-lt"/>
                <a:ea typeface="+mn-ea"/>
                <a:sym typeface="Arial" panose="020B0604020202020204" pitchFamily="34" charset="0"/>
              </a:defRPr>
            </a:lvl5pPr>
            <a:lvl6pPr marL="2286000" indent="0" algn="ctr" defTabSz="0" rtl="0" fontAlgn="base">
              <a:spcBef>
                <a:spcPct val="20000"/>
              </a:spcBef>
              <a:spcAft>
                <a:spcPct val="0"/>
              </a:spcAft>
              <a:buNone/>
              <a:defRPr sz="2000">
                <a:solidFill>
                  <a:schemeClr val="tx1"/>
                </a:solidFill>
                <a:latin typeface="+mn-lt"/>
                <a:ea typeface="+mn-ea"/>
                <a:sym typeface="Arial" pitchFamily="34" charset="0"/>
              </a:defRPr>
            </a:lvl6pPr>
            <a:lvl7pPr marL="2743200" indent="0" algn="ctr" defTabSz="0" rtl="0" fontAlgn="base">
              <a:spcBef>
                <a:spcPct val="20000"/>
              </a:spcBef>
              <a:spcAft>
                <a:spcPct val="0"/>
              </a:spcAft>
              <a:buNone/>
              <a:defRPr sz="2000">
                <a:solidFill>
                  <a:schemeClr val="tx1"/>
                </a:solidFill>
                <a:latin typeface="+mn-lt"/>
                <a:ea typeface="+mn-ea"/>
                <a:sym typeface="Arial" pitchFamily="34" charset="0"/>
              </a:defRPr>
            </a:lvl7pPr>
            <a:lvl8pPr marL="3200400" indent="0" algn="ctr" defTabSz="0" rtl="0" fontAlgn="base">
              <a:spcBef>
                <a:spcPct val="20000"/>
              </a:spcBef>
              <a:spcAft>
                <a:spcPct val="0"/>
              </a:spcAft>
              <a:buNone/>
              <a:defRPr sz="2000">
                <a:solidFill>
                  <a:schemeClr val="tx1"/>
                </a:solidFill>
                <a:latin typeface="+mn-lt"/>
                <a:ea typeface="+mn-ea"/>
                <a:sym typeface="Arial" pitchFamily="34" charset="0"/>
              </a:defRPr>
            </a:lvl8pPr>
            <a:lvl9pPr marL="3657600" indent="0" algn="ctr" defTabSz="0" rtl="0" fontAlgn="base">
              <a:spcBef>
                <a:spcPct val="20000"/>
              </a:spcBef>
              <a:spcAft>
                <a:spcPct val="0"/>
              </a:spcAft>
              <a:buNone/>
              <a:defRPr sz="2000">
                <a:solidFill>
                  <a:schemeClr val="tx1"/>
                </a:solidFill>
                <a:latin typeface="+mn-lt"/>
                <a:ea typeface="+mn-ea"/>
                <a:sym typeface="Arial" pitchFamily="34" charset="0"/>
              </a:defRPr>
            </a:lvl9pPr>
          </a:lstStyle>
          <a:p>
            <a:pPr marL="342900" indent="-342900" algn="l" eaLnBrk="1" hangingPunct="1">
              <a:lnSpc>
                <a:spcPct val="120000"/>
              </a:lnSpc>
              <a:buClr>
                <a:srgbClr val="0065B0"/>
              </a:buClr>
              <a:buFont typeface="Wingdings" panose="05000000000000000000" pitchFamily="2" charset="2"/>
              <a:buChar char="l"/>
            </a:pPr>
            <a:r>
              <a:rPr lang="zh-CN" altLang="en-US" sz="1800" b="1" kern="0" dirty="0">
                <a:latin typeface="Microsoft YaHei" panose="020B0503020204020204" pitchFamily="34" charset="-122"/>
                <a:ea typeface="Microsoft YaHei" panose="020B0503020204020204" pitchFamily="34" charset="-122"/>
                <a:sym typeface="宋体" panose="02010600030101010101" pitchFamily="2" charset="-122"/>
              </a:rPr>
              <a:t>资源关联结果对比</a:t>
            </a:r>
            <a:endParaRPr lang="en-US" altLang="zh-CN" sz="1800" b="1" kern="0" dirty="0">
              <a:latin typeface="Microsoft YaHei" panose="020B0503020204020204" pitchFamily="34" charset="-122"/>
              <a:ea typeface="Microsoft YaHei" panose="020B0503020204020204" pitchFamily="34" charset="-122"/>
              <a:sym typeface="宋体" panose="02010600030101010101" pitchFamily="2" charset="-122"/>
            </a:endParaRPr>
          </a:p>
          <a:p>
            <a:pPr marL="800100" lvl="1" indent="-342900" algn="l" eaLnBrk="1" hangingPunct="1">
              <a:lnSpc>
                <a:spcPct val="120000"/>
              </a:lnSpc>
              <a:buClr>
                <a:srgbClr val="0065B0"/>
              </a:buClr>
              <a:buFont typeface="Wingdings" pitchFamily="2" charset="2"/>
              <a:buChar char="Ø"/>
            </a:pPr>
            <a:r>
              <a:rPr lang="zh-CN" altLang="en-US" sz="1600" kern="0" dirty="0">
                <a:latin typeface="Microsoft YaHei" panose="020B0503020204020204" pitchFamily="34" charset="-122"/>
                <a:ea typeface="Microsoft YaHei" panose="020B0503020204020204" pitchFamily="34" charset="-122"/>
                <a:sym typeface="宋体" panose="02010600030101010101" pitchFamily="2" charset="-122"/>
              </a:rPr>
              <a:t>前人采用的关联方法</a:t>
            </a:r>
            <a:r>
              <a:rPr lang="en-US" altLang="zh-CN" sz="1600" kern="0" dirty="0">
                <a:latin typeface="Microsoft YaHei" panose="020B0503020204020204" pitchFamily="34" charset="-122"/>
                <a:ea typeface="Microsoft YaHei" panose="020B0503020204020204" pitchFamily="34" charset="-122"/>
                <a:sym typeface="宋体" panose="02010600030101010101" pitchFamily="2" charset="-122"/>
              </a:rPr>
              <a:t>[12][15]</a:t>
            </a:r>
            <a:r>
              <a:rPr lang="zh-CN" altLang="en-US" sz="1600" kern="0" dirty="0">
                <a:latin typeface="Microsoft YaHei" panose="020B0503020204020204" pitchFamily="34" charset="-122"/>
                <a:ea typeface="Microsoft YaHei" panose="020B0503020204020204" pitchFamily="34" charset="-122"/>
                <a:sym typeface="宋体" panose="02010600030101010101" pitchFamily="2" charset="-122"/>
              </a:rPr>
              <a:t>：跳转关系</a:t>
            </a:r>
            <a:endParaRPr lang="en-US" altLang="zh-CN" sz="1600" kern="0" dirty="0">
              <a:latin typeface="Microsoft YaHei" panose="020B0503020204020204" pitchFamily="34" charset="-122"/>
              <a:ea typeface="Microsoft YaHei" panose="020B0503020204020204" pitchFamily="34" charset="-122"/>
              <a:sym typeface="宋体" panose="02010600030101010101" pitchFamily="2" charset="-122"/>
            </a:endParaRPr>
          </a:p>
          <a:p>
            <a:pPr marL="800100" lvl="1" indent="-342900" algn="l" eaLnBrk="1" hangingPunct="1">
              <a:lnSpc>
                <a:spcPct val="120000"/>
              </a:lnSpc>
              <a:buClr>
                <a:srgbClr val="0065B0"/>
              </a:buClr>
              <a:buFont typeface="Wingdings" pitchFamily="2" charset="2"/>
              <a:buChar char="Ø"/>
            </a:pPr>
            <a:r>
              <a:rPr lang="zh-CN" altLang="en-US" sz="1600" kern="0" dirty="0">
                <a:latin typeface="Microsoft YaHei" panose="020B0503020204020204" pitchFamily="34" charset="-122"/>
                <a:ea typeface="Microsoft YaHei" panose="020B0503020204020204" pitchFamily="34" charset="-122"/>
                <a:sym typeface="宋体" panose="02010600030101010101" pitchFamily="2" charset="-122"/>
              </a:rPr>
              <a:t>本文采用的关联方法：跳转关系 </a:t>
            </a:r>
            <a:r>
              <a:rPr lang="en-US" altLang="zh-CN" sz="1600" kern="0" dirty="0">
                <a:latin typeface="Microsoft YaHei" panose="020B0503020204020204" pitchFamily="34" charset="-122"/>
                <a:ea typeface="Microsoft YaHei" panose="020B0503020204020204" pitchFamily="34" charset="-122"/>
                <a:sym typeface="宋体" panose="02010600030101010101" pitchFamily="2" charset="-122"/>
              </a:rPr>
              <a:t>+</a:t>
            </a:r>
            <a:r>
              <a:rPr lang="zh-CN" altLang="en-US" sz="1600" kern="0" dirty="0">
                <a:latin typeface="Microsoft YaHei" panose="020B0503020204020204" pitchFamily="34" charset="-122"/>
                <a:ea typeface="Microsoft YaHei" panose="020B0503020204020204" pitchFamily="34" charset="-122"/>
                <a:sym typeface="宋体" panose="02010600030101010101" pitchFamily="2" charset="-122"/>
              </a:rPr>
              <a:t> 用户指纹</a:t>
            </a:r>
            <a:endParaRPr lang="en-US" altLang="zh-CN" sz="1600" kern="0" dirty="0">
              <a:latin typeface="微软雅黑 Light" panose="020B0502040204020203" pitchFamily="34" charset="-122"/>
              <a:ea typeface="微软雅黑 Light" panose="020B0502040204020203" pitchFamily="34" charset="-122"/>
              <a:sym typeface="宋体" panose="02010600030101010101" pitchFamily="2" charset="-122"/>
            </a:endParaRPr>
          </a:p>
          <a:p>
            <a:pPr marL="342900" indent="-342900" algn="l" eaLnBrk="1" hangingPunct="1">
              <a:lnSpc>
                <a:spcPct val="120000"/>
              </a:lnSpc>
              <a:buClr>
                <a:srgbClr val="0065B0"/>
              </a:buClr>
              <a:buFont typeface="Wingdings" panose="05000000000000000000" pitchFamily="2" charset="2"/>
              <a:buChar char="l"/>
            </a:pPr>
            <a:endParaRPr lang="en-US" altLang="zh-CN" sz="1800" b="1" kern="0" dirty="0">
              <a:latin typeface="微软雅黑 Light" panose="020B0502040204020203" pitchFamily="34" charset="-122"/>
              <a:ea typeface="微软雅黑 Light" panose="020B0502040204020203" pitchFamily="34" charset="-122"/>
              <a:sym typeface="宋体" panose="02010600030101010101" pitchFamily="2" charset="-122"/>
            </a:endParaRPr>
          </a:p>
          <a:p>
            <a:pPr marL="342900" indent="-342900" algn="l" eaLnBrk="1" hangingPunct="1">
              <a:lnSpc>
                <a:spcPct val="120000"/>
              </a:lnSpc>
              <a:buClr>
                <a:srgbClr val="0065B0"/>
              </a:buClr>
              <a:buFont typeface="Wingdings" panose="05000000000000000000" pitchFamily="2" charset="2"/>
              <a:buChar char="l"/>
            </a:pPr>
            <a:endParaRPr lang="en-US" altLang="zh-CN" sz="1800" b="1" kern="0" dirty="0">
              <a:latin typeface="微软雅黑 Light" panose="020B0502040204020203" pitchFamily="34" charset="-122"/>
              <a:ea typeface="微软雅黑 Light" panose="020B0502040204020203" pitchFamily="34" charset="-122"/>
              <a:sym typeface="宋体" panose="02010600030101010101" pitchFamily="2" charset="-122"/>
            </a:endParaRPr>
          </a:p>
          <a:p>
            <a:pPr marL="342900" indent="-342900" algn="l" eaLnBrk="1" hangingPunct="1">
              <a:lnSpc>
                <a:spcPct val="120000"/>
              </a:lnSpc>
              <a:buClr>
                <a:srgbClr val="0065B0"/>
              </a:buClr>
              <a:buFont typeface="Wingdings" panose="05000000000000000000" pitchFamily="2" charset="2"/>
              <a:buChar char="l"/>
            </a:pPr>
            <a:endParaRPr lang="en-US" altLang="zh-CN" sz="1800" b="1" kern="0" dirty="0">
              <a:latin typeface="微软雅黑 Light" panose="020B0502040204020203" pitchFamily="34" charset="-122"/>
              <a:ea typeface="微软雅黑 Light" panose="020B0502040204020203" pitchFamily="34" charset="-122"/>
              <a:sym typeface="宋体" panose="02010600030101010101" pitchFamily="2" charset="-122"/>
            </a:endParaRPr>
          </a:p>
          <a:p>
            <a:pPr marL="342900" indent="-342900" algn="l" eaLnBrk="1" hangingPunct="1">
              <a:lnSpc>
                <a:spcPct val="120000"/>
              </a:lnSpc>
              <a:buClr>
                <a:srgbClr val="0065B0"/>
              </a:buClr>
              <a:buFont typeface="Wingdings" panose="05000000000000000000" pitchFamily="2" charset="2"/>
              <a:buChar char="l"/>
            </a:pPr>
            <a:endParaRPr lang="en-US" altLang="zh-CN" sz="1800" b="1" kern="0" dirty="0">
              <a:latin typeface="微软雅黑 Light" panose="020B0502040204020203" pitchFamily="34" charset="-122"/>
              <a:ea typeface="微软雅黑 Light" panose="020B0502040204020203" pitchFamily="34" charset="-122"/>
              <a:sym typeface="宋体" panose="02010600030101010101" pitchFamily="2" charset="-122"/>
            </a:endParaRPr>
          </a:p>
          <a:p>
            <a:pPr marL="342900" indent="-342900" algn="l" eaLnBrk="1" hangingPunct="1">
              <a:lnSpc>
                <a:spcPct val="120000"/>
              </a:lnSpc>
              <a:buClr>
                <a:srgbClr val="0065B0"/>
              </a:buClr>
              <a:buFont typeface="Wingdings" panose="05000000000000000000" pitchFamily="2" charset="2"/>
              <a:buChar char="l"/>
            </a:pPr>
            <a:endParaRPr lang="en-US" altLang="zh-CN" sz="1800" b="1" kern="0" dirty="0">
              <a:latin typeface="微软雅黑 Light" panose="020B0502040204020203" pitchFamily="34" charset="-122"/>
              <a:ea typeface="微软雅黑 Light" panose="020B0502040204020203" pitchFamily="34" charset="-122"/>
              <a:sym typeface="宋体" panose="02010600030101010101" pitchFamily="2" charset="-122"/>
            </a:endParaRPr>
          </a:p>
          <a:p>
            <a:pPr algn="l" eaLnBrk="1" hangingPunct="1">
              <a:lnSpc>
                <a:spcPct val="120000"/>
              </a:lnSpc>
              <a:buClr>
                <a:srgbClr val="0065B0"/>
              </a:buClr>
            </a:pPr>
            <a:endParaRPr lang="en-US" altLang="zh-CN" sz="1800" b="1" kern="0" dirty="0">
              <a:latin typeface="微软雅黑 Light" panose="020B0502040204020203" pitchFamily="34" charset="-122"/>
              <a:ea typeface="微软雅黑 Light" panose="020B0502040204020203" pitchFamily="34" charset="-122"/>
              <a:sym typeface="宋体" panose="02010600030101010101" pitchFamily="2" charset="-122"/>
            </a:endParaRPr>
          </a:p>
          <a:p>
            <a:pPr marL="342900" indent="-342900" algn="l" eaLnBrk="1" hangingPunct="1">
              <a:lnSpc>
                <a:spcPct val="120000"/>
              </a:lnSpc>
              <a:buClr>
                <a:srgbClr val="0065B0"/>
              </a:buClr>
              <a:buFont typeface="Wingdings" panose="05000000000000000000" pitchFamily="2" charset="2"/>
              <a:buChar char="l"/>
            </a:pPr>
            <a:endParaRPr lang="en-US" altLang="zh-CN" sz="1800" b="1" kern="0" dirty="0">
              <a:latin typeface="微软雅黑 Light" panose="020B0502040204020203" pitchFamily="34" charset="-122"/>
              <a:ea typeface="微软雅黑 Light" panose="020B0502040204020203" pitchFamily="34" charset="-122"/>
              <a:sym typeface="宋体" panose="02010600030101010101" pitchFamily="2" charset="-122"/>
            </a:endParaRPr>
          </a:p>
          <a:p>
            <a:pPr marL="342900" indent="-342900" algn="l" eaLnBrk="1" hangingPunct="1">
              <a:lnSpc>
                <a:spcPct val="120000"/>
              </a:lnSpc>
              <a:buClr>
                <a:srgbClr val="0065B0"/>
              </a:buClr>
              <a:buFont typeface="Wingdings" panose="05000000000000000000" pitchFamily="2" charset="2"/>
              <a:buChar char="l"/>
            </a:pPr>
            <a:endParaRPr lang="en-US" altLang="zh-CN" sz="1800" b="1" kern="0" dirty="0">
              <a:latin typeface="微软雅黑 Light" panose="020B0502040204020203" pitchFamily="34" charset="-122"/>
              <a:ea typeface="微软雅黑 Light" panose="020B0502040204020203" pitchFamily="34" charset="-122"/>
              <a:sym typeface="宋体" panose="02010600030101010101" pitchFamily="2" charset="-122"/>
            </a:endParaRPr>
          </a:p>
          <a:p>
            <a:pPr marL="342900" indent="-342900" algn="l" eaLnBrk="1" hangingPunct="1">
              <a:lnSpc>
                <a:spcPct val="120000"/>
              </a:lnSpc>
              <a:buClr>
                <a:srgbClr val="0065B0"/>
              </a:buClr>
              <a:buFont typeface="Wingdings" panose="05000000000000000000" pitchFamily="2" charset="2"/>
              <a:buChar char="l"/>
            </a:pPr>
            <a:endParaRPr lang="en-US" altLang="zh-CN" sz="1800" b="1" kern="0" dirty="0">
              <a:latin typeface="微软雅黑 Light" panose="020B0502040204020203" pitchFamily="34" charset="-122"/>
              <a:ea typeface="微软雅黑 Light" panose="020B0502040204020203" pitchFamily="34" charset="-122"/>
              <a:sym typeface="宋体" panose="02010600030101010101" pitchFamily="2" charset="-122"/>
            </a:endParaRPr>
          </a:p>
        </p:txBody>
      </p:sp>
      <p:sp>
        <p:nvSpPr>
          <p:cNvPr id="21" name="文本框 20">
            <a:extLst>
              <a:ext uri="{FF2B5EF4-FFF2-40B4-BE49-F238E27FC236}">
                <a16:creationId xmlns:a16="http://schemas.microsoft.com/office/drawing/2014/main" id="{D8F35ABD-6785-E84B-844E-FD50B57578D4}"/>
              </a:ext>
            </a:extLst>
          </p:cNvPr>
          <p:cNvSpPr txBox="1"/>
          <p:nvPr/>
        </p:nvSpPr>
        <p:spPr>
          <a:xfrm>
            <a:off x="683728" y="5661155"/>
            <a:ext cx="7730250" cy="738664"/>
          </a:xfrm>
          <a:prstGeom prst="rect">
            <a:avLst/>
          </a:prstGeom>
          <a:solidFill>
            <a:srgbClr val="FFDE75"/>
          </a:solidFill>
          <a:ln w="50800">
            <a:solidFill>
              <a:srgbClr val="F59D56"/>
            </a:solidFill>
          </a:ln>
        </p:spPr>
        <p:txBody>
          <a:bodyPr wrap="square" rtlCol="0">
            <a:spAutoFit/>
          </a:bodyPr>
          <a:lstStyle/>
          <a:p>
            <a:r>
              <a:rPr kumimoji="1" lang="zh-CN" altLang="en-US" dirty="0">
                <a:latin typeface="Kaiti SC" panose="02010600040101010101" pitchFamily="2" charset="-122"/>
                <a:ea typeface="Kaiti SC" panose="02010600040101010101" pitchFamily="2" charset="-122"/>
                <a:cs typeface="Yuppy SC" panose="020F0603040207020204" pitchFamily="34" charset="-122"/>
              </a:rPr>
              <a:t>添加跳转关系之后，数据的关联比率与规约比率有明显提升，不同数据集 的表现稍有差异，一般约为 </a:t>
            </a:r>
            <a:r>
              <a:rPr kumimoji="1" lang="en-US" altLang="zh-CN" sz="2400" b="1" dirty="0">
                <a:solidFill>
                  <a:srgbClr val="FF0000"/>
                </a:solidFill>
                <a:latin typeface="Kaiti SC" panose="02010600040101010101" pitchFamily="2" charset="-122"/>
                <a:ea typeface="Kaiti SC" panose="02010600040101010101" pitchFamily="2" charset="-122"/>
                <a:cs typeface="Yuppy SC" panose="020F0603040207020204" pitchFamily="34" charset="-122"/>
              </a:rPr>
              <a:t>4%</a:t>
            </a:r>
            <a:endParaRPr kumimoji="1" lang="zh-CN" altLang="en-US" b="1" dirty="0">
              <a:solidFill>
                <a:srgbClr val="FF0000"/>
              </a:solidFill>
              <a:latin typeface="Kaiti SC" panose="02010600040101010101" pitchFamily="2" charset="-122"/>
              <a:ea typeface="Kaiti SC" panose="02010600040101010101" pitchFamily="2" charset="-122"/>
              <a:cs typeface="Yuppy SC" panose="020F0603040207020204" pitchFamily="34" charset="-122"/>
            </a:endParaRPr>
          </a:p>
        </p:txBody>
      </p:sp>
      <p:pic>
        <p:nvPicPr>
          <p:cNvPr id="13" name="图片 12">
            <a:extLst>
              <a:ext uri="{FF2B5EF4-FFF2-40B4-BE49-F238E27FC236}">
                <a16:creationId xmlns:a16="http://schemas.microsoft.com/office/drawing/2014/main" id="{D6002011-CFF2-5B48-B2E4-4E7F06B9D4C2}"/>
              </a:ext>
            </a:extLst>
          </p:cNvPr>
          <p:cNvPicPr>
            <a:picLocks noChangeAspect="1"/>
          </p:cNvPicPr>
          <p:nvPr/>
        </p:nvPicPr>
        <p:blipFill>
          <a:blip r:embed="rId3"/>
          <a:stretch>
            <a:fillRect/>
          </a:stretch>
        </p:blipFill>
        <p:spPr>
          <a:xfrm>
            <a:off x="2177992" y="2780955"/>
            <a:ext cx="5004030" cy="2455490"/>
          </a:xfrm>
          <a:prstGeom prst="rect">
            <a:avLst/>
          </a:prstGeom>
        </p:spPr>
      </p:pic>
      <p:sp>
        <p:nvSpPr>
          <p:cNvPr id="39" name="标题 1">
            <a:extLst>
              <a:ext uri="{FF2B5EF4-FFF2-40B4-BE49-F238E27FC236}">
                <a16:creationId xmlns:a16="http://schemas.microsoft.com/office/drawing/2014/main" id="{478D8217-9FC4-8247-9E30-3FFBDB53B73D}"/>
              </a:ext>
            </a:extLst>
          </p:cNvPr>
          <p:cNvSpPr txBox="1">
            <a:spLocks noChangeArrowheads="1"/>
          </p:cNvSpPr>
          <p:nvPr/>
        </p:nvSpPr>
        <p:spPr bwMode="auto">
          <a:xfrm>
            <a:off x="497768" y="586962"/>
            <a:ext cx="892961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sym typeface="Arial" panose="020B0604020202020204" pitchFamily="34" charset="0"/>
              </a:defRPr>
            </a:lvl1pPr>
            <a:lvl2pPr algn="ctr" rtl="0" eaLnBrk="0" fontAlgn="base" hangingPunct="0">
              <a:spcBef>
                <a:spcPct val="0"/>
              </a:spcBef>
              <a:spcAft>
                <a:spcPct val="0"/>
              </a:spcAft>
              <a:defRPr sz="4400">
                <a:solidFill>
                  <a:schemeClr val="tx2"/>
                </a:solidFill>
                <a:latin typeface="Arial" pitchFamily="34" charset="0"/>
                <a:ea typeface="宋体" pitchFamily="2" charset="-122"/>
                <a:sym typeface="Arial" panose="020B0604020202020204" pitchFamily="34" charset="0"/>
              </a:defRPr>
            </a:lvl2pPr>
            <a:lvl3pPr algn="ctr" rtl="0" eaLnBrk="0" fontAlgn="base" hangingPunct="0">
              <a:spcBef>
                <a:spcPct val="0"/>
              </a:spcBef>
              <a:spcAft>
                <a:spcPct val="0"/>
              </a:spcAft>
              <a:defRPr sz="4400">
                <a:solidFill>
                  <a:schemeClr val="tx2"/>
                </a:solidFill>
                <a:latin typeface="Arial" pitchFamily="34" charset="0"/>
                <a:ea typeface="宋体" pitchFamily="2" charset="-122"/>
                <a:sym typeface="Arial" panose="020B0604020202020204" pitchFamily="34" charset="0"/>
              </a:defRPr>
            </a:lvl3pPr>
            <a:lvl4pPr algn="ctr" rtl="0" eaLnBrk="0" fontAlgn="base" hangingPunct="0">
              <a:spcBef>
                <a:spcPct val="0"/>
              </a:spcBef>
              <a:spcAft>
                <a:spcPct val="0"/>
              </a:spcAft>
              <a:defRPr sz="4400">
                <a:solidFill>
                  <a:schemeClr val="tx2"/>
                </a:solidFill>
                <a:latin typeface="Arial" pitchFamily="34" charset="0"/>
                <a:ea typeface="宋体" pitchFamily="2" charset="-122"/>
                <a:sym typeface="Arial" panose="020B0604020202020204" pitchFamily="34" charset="0"/>
              </a:defRPr>
            </a:lvl4pPr>
            <a:lvl5pPr algn="ctr" rtl="0" eaLnBrk="0" fontAlgn="base" hangingPunct="0">
              <a:spcBef>
                <a:spcPct val="0"/>
              </a:spcBef>
              <a:spcAft>
                <a:spcPct val="0"/>
              </a:spcAft>
              <a:defRPr sz="4400">
                <a:solidFill>
                  <a:schemeClr val="tx2"/>
                </a:solidFill>
                <a:latin typeface="Arial" pitchFamily="34" charset="0"/>
                <a:ea typeface="宋体" pitchFamily="2" charset="-122"/>
                <a:sym typeface="Arial" panose="020B0604020202020204" pitchFamily="34" charset="0"/>
              </a:defRPr>
            </a:lvl5pPr>
            <a:lvl6pPr marL="457200" algn="ctr" rtl="0" fontAlgn="base">
              <a:spcBef>
                <a:spcPct val="0"/>
              </a:spcBef>
              <a:spcAft>
                <a:spcPct val="0"/>
              </a:spcAft>
              <a:defRPr sz="4400">
                <a:solidFill>
                  <a:schemeClr val="tx2"/>
                </a:solidFill>
                <a:latin typeface="Arial" pitchFamily="34" charset="0"/>
                <a:ea typeface="宋体" pitchFamily="2" charset="-122"/>
                <a:sym typeface="Arial" pitchFamily="34" charset="0"/>
              </a:defRPr>
            </a:lvl6pPr>
            <a:lvl7pPr marL="914400" algn="ctr" rtl="0" fontAlgn="base">
              <a:spcBef>
                <a:spcPct val="0"/>
              </a:spcBef>
              <a:spcAft>
                <a:spcPct val="0"/>
              </a:spcAft>
              <a:defRPr sz="4400">
                <a:solidFill>
                  <a:schemeClr val="tx2"/>
                </a:solidFill>
                <a:latin typeface="Arial" pitchFamily="34" charset="0"/>
                <a:ea typeface="宋体" pitchFamily="2" charset="-122"/>
                <a:sym typeface="Arial" pitchFamily="34" charset="0"/>
              </a:defRPr>
            </a:lvl7pPr>
            <a:lvl8pPr marL="1371600" algn="ctr" rtl="0" fontAlgn="base">
              <a:spcBef>
                <a:spcPct val="0"/>
              </a:spcBef>
              <a:spcAft>
                <a:spcPct val="0"/>
              </a:spcAft>
              <a:defRPr sz="4400">
                <a:solidFill>
                  <a:schemeClr val="tx2"/>
                </a:solidFill>
                <a:latin typeface="Arial" pitchFamily="34" charset="0"/>
                <a:ea typeface="宋体" pitchFamily="2" charset="-122"/>
                <a:sym typeface="Arial" pitchFamily="34" charset="0"/>
              </a:defRPr>
            </a:lvl8pPr>
            <a:lvl9pPr marL="1828800" algn="ctr" rtl="0" fontAlgn="base">
              <a:spcBef>
                <a:spcPct val="0"/>
              </a:spcBef>
              <a:spcAft>
                <a:spcPct val="0"/>
              </a:spcAft>
              <a:defRPr sz="4400">
                <a:solidFill>
                  <a:schemeClr val="tx2"/>
                </a:solidFill>
                <a:latin typeface="Arial" pitchFamily="34" charset="0"/>
                <a:ea typeface="宋体" pitchFamily="2" charset="-122"/>
                <a:sym typeface="Arial" pitchFamily="34" charset="0"/>
              </a:defRPr>
            </a:lvl9pPr>
          </a:lstStyle>
          <a:p>
            <a:pPr algn="l" eaLnBrk="1" hangingPunct="1">
              <a:lnSpc>
                <a:spcPct val="150000"/>
              </a:lnSpc>
              <a:buFontTx/>
            </a:pPr>
            <a:r>
              <a:rPr lang="zh-CN" altLang="en-US" sz="2400" kern="0" dirty="0">
                <a:latin typeface="华文楷体" panose="02010600040101010101" pitchFamily="2" charset="-122"/>
                <a:ea typeface="华文楷体" panose="02010600040101010101" pitchFamily="2" charset="-122"/>
                <a:sym typeface="宋体" panose="02010600030101010101" pitchFamily="2" charset="-122"/>
              </a:rPr>
              <a:t>对比实验</a:t>
            </a:r>
            <a:endParaRPr lang="zh-CN" altLang="en-US" sz="3600" kern="0" dirty="0">
              <a:latin typeface="华文楷体" panose="02010600040101010101" pitchFamily="2" charset="-122"/>
              <a:ea typeface="华文楷体" panose="02010600040101010101" pitchFamily="2" charset="-122"/>
              <a:sym typeface="宋体" panose="02010600030101010101" pitchFamily="2" charset="-122"/>
            </a:endParaRPr>
          </a:p>
          <a:p>
            <a:pPr algn="l" eaLnBrk="1" hangingPunct="1">
              <a:lnSpc>
                <a:spcPct val="150000"/>
              </a:lnSpc>
              <a:buFontTx/>
            </a:pPr>
            <a:endParaRPr lang="zh-CN" altLang="en-US" sz="700" kern="0" dirty="0">
              <a:latin typeface="华文楷体" panose="02010600040101010101" pitchFamily="2" charset="-122"/>
              <a:ea typeface="华文楷体" panose="02010600040101010101" pitchFamily="2" charset="-122"/>
              <a:sym typeface="宋体" panose="02010600030101010101" pitchFamily="2" charset="-122"/>
            </a:endParaRPr>
          </a:p>
        </p:txBody>
      </p:sp>
    </p:spTree>
    <p:extLst>
      <p:ext uri="{BB962C8B-B14F-4D97-AF65-F5344CB8AC3E}">
        <p14:creationId xmlns:p14="http://schemas.microsoft.com/office/powerpoint/2010/main" val="1979565474"/>
      </p:ext>
    </p:extLst>
  </p:cSld>
  <p:clrMapOvr>
    <a:masterClrMapping/>
  </p:clrMapOvr>
  <p:transition spd="slow" advTm="10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52" name="Text Box 3"/>
          <p:cNvSpPr txBox="1">
            <a:spLocks noChangeArrowheads="1"/>
          </p:cNvSpPr>
          <p:nvPr/>
        </p:nvSpPr>
        <p:spPr bwMode="auto">
          <a:xfrm>
            <a:off x="3375025" y="1941513"/>
            <a:ext cx="184150" cy="365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ko-KR" altLang="en-US">
              <a:latin typeface="Times New Roman" panose="02020603050405020304" pitchFamily="18" charset="0"/>
              <a:ea typeface="Gulim" panose="020B0600000101010101" pitchFamily="34" charset="-127"/>
            </a:endParaRPr>
          </a:p>
        </p:txBody>
      </p:sp>
      <p:sp>
        <p:nvSpPr>
          <p:cNvPr id="21" name="文本框 20">
            <a:extLst>
              <a:ext uri="{FF2B5EF4-FFF2-40B4-BE49-F238E27FC236}">
                <a16:creationId xmlns:a16="http://schemas.microsoft.com/office/drawing/2014/main" id="{D8F35ABD-6785-E84B-844E-FD50B57578D4}"/>
              </a:ext>
            </a:extLst>
          </p:cNvPr>
          <p:cNvSpPr txBox="1"/>
          <p:nvPr/>
        </p:nvSpPr>
        <p:spPr>
          <a:xfrm>
            <a:off x="659300" y="4509075"/>
            <a:ext cx="7825400" cy="2031325"/>
          </a:xfrm>
          <a:prstGeom prst="rect">
            <a:avLst/>
          </a:prstGeom>
          <a:solidFill>
            <a:srgbClr val="FFDE75"/>
          </a:solidFill>
          <a:ln w="50800">
            <a:solidFill>
              <a:srgbClr val="F59D56"/>
            </a:solidFill>
          </a:ln>
        </p:spPr>
        <p:txBody>
          <a:bodyPr wrap="square" rtlCol="0">
            <a:spAutoFit/>
          </a:bodyPr>
          <a:lstStyle/>
          <a:p>
            <a:r>
              <a:rPr kumimoji="1" lang="en-US" altLang="zh-CN" dirty="0">
                <a:latin typeface="Kaiti SC" panose="02010600040101010101" pitchFamily="2" charset="-122"/>
                <a:ea typeface="Kaiti SC" panose="02010600040101010101" pitchFamily="2" charset="-122"/>
                <a:cs typeface="Yuppy SC" panose="020F0603040207020204" pitchFamily="34" charset="-122"/>
              </a:rPr>
              <a:t>AlexaTop1000 </a:t>
            </a:r>
            <a:r>
              <a:rPr kumimoji="1" lang="zh-CN" altLang="en-US" dirty="0">
                <a:latin typeface="Kaiti SC" panose="02010600040101010101" pitchFamily="2" charset="-122"/>
                <a:ea typeface="Kaiti SC" panose="02010600040101010101" pitchFamily="2" charset="-122"/>
                <a:cs typeface="Yuppy SC" panose="020F0603040207020204" pitchFamily="34" charset="-122"/>
              </a:rPr>
              <a:t>中，本文的方法提升了</a:t>
            </a:r>
            <a:r>
              <a:rPr kumimoji="1" lang="zh-CN" altLang="en-US" b="1" dirty="0">
                <a:solidFill>
                  <a:srgbClr val="FF0000"/>
                </a:solidFill>
                <a:latin typeface="Kaiti SC" panose="02010600040101010101" pitchFamily="2" charset="-122"/>
                <a:ea typeface="Kaiti SC" panose="02010600040101010101" pitchFamily="2" charset="-122"/>
                <a:cs typeface="Yuppy SC" panose="020F0603040207020204" pitchFamily="34" charset="-122"/>
              </a:rPr>
              <a:t> </a:t>
            </a:r>
            <a:r>
              <a:rPr kumimoji="1" lang="en-US" altLang="zh-CN" sz="2400" b="1" dirty="0">
                <a:solidFill>
                  <a:srgbClr val="FF0000"/>
                </a:solidFill>
                <a:latin typeface="Kaiti SC" panose="02010600040101010101" pitchFamily="2" charset="-122"/>
                <a:ea typeface="Kaiti SC" panose="02010600040101010101" pitchFamily="2" charset="-122"/>
                <a:cs typeface="Yuppy SC" panose="020F0603040207020204" pitchFamily="34" charset="-122"/>
              </a:rPr>
              <a:t>7% </a:t>
            </a:r>
            <a:r>
              <a:rPr kumimoji="1" lang="zh-CN" altLang="en-US" dirty="0">
                <a:latin typeface="Kaiti SC" panose="02010600040101010101" pitchFamily="2" charset="-122"/>
                <a:ea typeface="Kaiti SC" panose="02010600040101010101" pitchFamily="2" charset="-122"/>
                <a:cs typeface="Yuppy SC" panose="020F0603040207020204" pitchFamily="34" charset="-122"/>
              </a:rPr>
              <a:t>左右的入口页面发现准确率、召回率和 </a:t>
            </a:r>
            <a:r>
              <a:rPr kumimoji="1" lang="en-US" altLang="zh-CN" dirty="0">
                <a:latin typeface="Kaiti SC" panose="02010600040101010101" pitchFamily="2" charset="-122"/>
                <a:ea typeface="Kaiti SC" panose="02010600040101010101" pitchFamily="2" charset="-122"/>
                <a:cs typeface="Yuppy SC" panose="020F0603040207020204" pitchFamily="34" charset="-122"/>
              </a:rPr>
              <a:t>F </a:t>
            </a:r>
            <a:r>
              <a:rPr kumimoji="1" lang="zh-CN" altLang="en-US" dirty="0">
                <a:latin typeface="Kaiti SC" panose="02010600040101010101" pitchFamily="2" charset="-122"/>
                <a:ea typeface="Kaiti SC" panose="02010600040101010101" pitchFamily="2" charset="-122"/>
                <a:cs typeface="Yuppy SC" panose="020F0603040207020204" pitchFamily="34" charset="-122"/>
              </a:rPr>
              <a:t>值</a:t>
            </a:r>
          </a:p>
          <a:p>
            <a:r>
              <a:rPr kumimoji="1" lang="en-US" altLang="zh-CN" dirty="0">
                <a:latin typeface="Kaiti SC" panose="02010600040101010101" pitchFamily="2" charset="-122"/>
                <a:ea typeface="Kaiti SC" panose="02010600040101010101" pitchFamily="2" charset="-122"/>
                <a:cs typeface="Yuppy SC" panose="020F0603040207020204" pitchFamily="34" charset="-122"/>
              </a:rPr>
              <a:t>VideoTop1000 </a:t>
            </a:r>
            <a:r>
              <a:rPr kumimoji="1" lang="zh-CN" altLang="en-US" dirty="0">
                <a:latin typeface="Kaiti SC" panose="02010600040101010101" pitchFamily="2" charset="-122"/>
                <a:ea typeface="Kaiti SC" panose="02010600040101010101" pitchFamily="2" charset="-122"/>
                <a:cs typeface="Yuppy SC" panose="020F0603040207020204" pitchFamily="34" charset="-122"/>
              </a:rPr>
              <a:t>中，本文的方法提升了</a:t>
            </a:r>
            <a:r>
              <a:rPr kumimoji="1" lang="zh-CN" altLang="en-US" sz="2400" b="1" dirty="0">
                <a:solidFill>
                  <a:srgbClr val="FF0000"/>
                </a:solidFill>
                <a:latin typeface="Kaiti SC" panose="02010600040101010101" pitchFamily="2" charset="-122"/>
                <a:ea typeface="Kaiti SC" panose="02010600040101010101" pitchFamily="2" charset="-122"/>
                <a:cs typeface="Yuppy SC" panose="020F0603040207020204" pitchFamily="34" charset="-122"/>
              </a:rPr>
              <a:t> </a:t>
            </a:r>
            <a:r>
              <a:rPr kumimoji="1" lang="en-US" altLang="zh-CN" sz="2400" b="1" dirty="0">
                <a:solidFill>
                  <a:srgbClr val="FF0000"/>
                </a:solidFill>
                <a:latin typeface="Kaiti SC" panose="02010600040101010101" pitchFamily="2" charset="-122"/>
                <a:ea typeface="Kaiti SC" panose="02010600040101010101" pitchFamily="2" charset="-122"/>
                <a:cs typeface="Yuppy SC" panose="020F0603040207020204" pitchFamily="34" charset="-122"/>
              </a:rPr>
              <a:t>5% </a:t>
            </a:r>
            <a:r>
              <a:rPr kumimoji="1" lang="zh-CN" altLang="en-US" dirty="0">
                <a:latin typeface="Kaiti SC" panose="02010600040101010101" pitchFamily="2" charset="-122"/>
                <a:ea typeface="Kaiti SC" panose="02010600040101010101" pitchFamily="2" charset="-122"/>
                <a:cs typeface="Yuppy SC" panose="020F0603040207020204" pitchFamily="34" charset="-122"/>
              </a:rPr>
              <a:t>左右的入口页面发现准确率、召回率和 </a:t>
            </a:r>
            <a:r>
              <a:rPr kumimoji="1" lang="en-US" altLang="zh-CN" dirty="0">
                <a:latin typeface="Kaiti SC" panose="02010600040101010101" pitchFamily="2" charset="-122"/>
                <a:ea typeface="Kaiti SC" panose="02010600040101010101" pitchFamily="2" charset="-122"/>
                <a:cs typeface="Yuppy SC" panose="020F0603040207020204" pitchFamily="34" charset="-122"/>
              </a:rPr>
              <a:t>F </a:t>
            </a:r>
            <a:r>
              <a:rPr kumimoji="1" lang="zh-CN" altLang="en-US" dirty="0">
                <a:latin typeface="Kaiti SC" panose="02010600040101010101" pitchFamily="2" charset="-122"/>
                <a:ea typeface="Kaiti SC" panose="02010600040101010101" pitchFamily="2" charset="-122"/>
                <a:cs typeface="Yuppy SC" panose="020F0603040207020204" pitchFamily="34" charset="-122"/>
              </a:rPr>
              <a:t>值</a:t>
            </a:r>
          </a:p>
          <a:p>
            <a:r>
              <a:rPr kumimoji="1" lang="en-US" altLang="zh-CN" dirty="0">
                <a:latin typeface="Kaiti SC" panose="02010600040101010101" pitchFamily="2" charset="-122"/>
                <a:ea typeface="Kaiti SC" panose="02010600040101010101" pitchFamily="2" charset="-122"/>
                <a:cs typeface="Yuppy SC" panose="020F0603040207020204" pitchFamily="34" charset="-122"/>
              </a:rPr>
              <a:t>VideoVisit1000 </a:t>
            </a:r>
            <a:r>
              <a:rPr kumimoji="1" lang="zh-CN" altLang="en-US" dirty="0">
                <a:latin typeface="Kaiti SC" panose="02010600040101010101" pitchFamily="2" charset="-122"/>
                <a:ea typeface="Kaiti SC" panose="02010600040101010101" pitchFamily="2" charset="-122"/>
                <a:cs typeface="Yuppy SC" panose="020F0603040207020204" pitchFamily="34" charset="-122"/>
              </a:rPr>
              <a:t>中，本文的方法提升了 </a:t>
            </a:r>
            <a:r>
              <a:rPr kumimoji="1" lang="en-US" altLang="zh-CN" sz="2400" b="1" dirty="0">
                <a:solidFill>
                  <a:srgbClr val="FF0000"/>
                </a:solidFill>
                <a:latin typeface="Kaiti SC" panose="02010600040101010101" pitchFamily="2" charset="-122"/>
                <a:ea typeface="Kaiti SC" panose="02010600040101010101" pitchFamily="2" charset="-122"/>
                <a:cs typeface="Yuppy SC" panose="020F0603040207020204" pitchFamily="34" charset="-122"/>
              </a:rPr>
              <a:t>1.2% </a:t>
            </a:r>
            <a:r>
              <a:rPr kumimoji="1" lang="zh-CN" altLang="en-US" dirty="0">
                <a:latin typeface="Kaiti SC" panose="02010600040101010101" pitchFamily="2" charset="-122"/>
                <a:ea typeface="Kaiti SC" panose="02010600040101010101" pitchFamily="2" charset="-122"/>
                <a:cs typeface="Yuppy SC" panose="020F0603040207020204" pitchFamily="34" charset="-122"/>
              </a:rPr>
              <a:t>左右的入口页面发现准确率、召回率和 </a:t>
            </a:r>
            <a:r>
              <a:rPr kumimoji="1" lang="en-US" altLang="zh-CN" dirty="0">
                <a:latin typeface="Kaiti SC" panose="02010600040101010101" pitchFamily="2" charset="-122"/>
                <a:ea typeface="Kaiti SC" panose="02010600040101010101" pitchFamily="2" charset="-122"/>
                <a:cs typeface="Yuppy SC" panose="020F0603040207020204" pitchFamily="34" charset="-122"/>
              </a:rPr>
              <a:t>F </a:t>
            </a:r>
            <a:r>
              <a:rPr kumimoji="1" lang="zh-CN" altLang="en-US" dirty="0">
                <a:latin typeface="Kaiti SC" panose="02010600040101010101" pitchFamily="2" charset="-122"/>
                <a:ea typeface="Kaiti SC" panose="02010600040101010101" pitchFamily="2" charset="-122"/>
                <a:cs typeface="Yuppy SC" panose="020F0603040207020204" pitchFamily="34" charset="-122"/>
              </a:rPr>
              <a:t>值</a:t>
            </a:r>
          </a:p>
        </p:txBody>
      </p:sp>
      <p:pic>
        <p:nvPicPr>
          <p:cNvPr id="8" name="图片 7">
            <a:extLst>
              <a:ext uri="{FF2B5EF4-FFF2-40B4-BE49-F238E27FC236}">
                <a16:creationId xmlns:a16="http://schemas.microsoft.com/office/drawing/2014/main" id="{474CCD24-41C5-0040-AFF8-9DEB7626C006}"/>
              </a:ext>
            </a:extLst>
          </p:cNvPr>
          <p:cNvPicPr>
            <a:picLocks noChangeAspect="1"/>
          </p:cNvPicPr>
          <p:nvPr/>
        </p:nvPicPr>
        <p:blipFill>
          <a:blip r:embed="rId3"/>
          <a:stretch>
            <a:fillRect/>
          </a:stretch>
        </p:blipFill>
        <p:spPr>
          <a:xfrm>
            <a:off x="284646" y="2564940"/>
            <a:ext cx="2884464" cy="1732398"/>
          </a:xfrm>
          <a:prstGeom prst="rect">
            <a:avLst/>
          </a:prstGeom>
        </p:spPr>
      </p:pic>
      <p:pic>
        <p:nvPicPr>
          <p:cNvPr id="9" name="图片 8">
            <a:extLst>
              <a:ext uri="{FF2B5EF4-FFF2-40B4-BE49-F238E27FC236}">
                <a16:creationId xmlns:a16="http://schemas.microsoft.com/office/drawing/2014/main" id="{A4C23883-C4DA-FA43-9386-7323A72036CC}"/>
              </a:ext>
            </a:extLst>
          </p:cNvPr>
          <p:cNvPicPr>
            <a:picLocks noChangeAspect="1"/>
          </p:cNvPicPr>
          <p:nvPr/>
        </p:nvPicPr>
        <p:blipFill>
          <a:blip r:embed="rId4"/>
          <a:stretch>
            <a:fillRect/>
          </a:stretch>
        </p:blipFill>
        <p:spPr>
          <a:xfrm>
            <a:off x="3313120" y="2564941"/>
            <a:ext cx="2724134" cy="1732398"/>
          </a:xfrm>
          <a:prstGeom prst="rect">
            <a:avLst/>
          </a:prstGeom>
        </p:spPr>
      </p:pic>
      <p:pic>
        <p:nvPicPr>
          <p:cNvPr id="12" name="图片 11">
            <a:extLst>
              <a:ext uri="{FF2B5EF4-FFF2-40B4-BE49-F238E27FC236}">
                <a16:creationId xmlns:a16="http://schemas.microsoft.com/office/drawing/2014/main" id="{2C084134-8EF8-8347-8BA3-AAD1929509E4}"/>
              </a:ext>
            </a:extLst>
          </p:cNvPr>
          <p:cNvPicPr>
            <a:picLocks noChangeAspect="1"/>
          </p:cNvPicPr>
          <p:nvPr/>
        </p:nvPicPr>
        <p:blipFill>
          <a:blip r:embed="rId5"/>
          <a:stretch>
            <a:fillRect/>
          </a:stretch>
        </p:blipFill>
        <p:spPr>
          <a:xfrm>
            <a:off x="6181264" y="2564941"/>
            <a:ext cx="2711036" cy="1732398"/>
          </a:xfrm>
          <a:prstGeom prst="rect">
            <a:avLst/>
          </a:prstGeom>
        </p:spPr>
      </p:pic>
      <p:sp>
        <p:nvSpPr>
          <p:cNvPr id="16" name="标题 1">
            <a:extLst>
              <a:ext uri="{FF2B5EF4-FFF2-40B4-BE49-F238E27FC236}">
                <a16:creationId xmlns:a16="http://schemas.microsoft.com/office/drawing/2014/main" id="{128E8A70-AFC7-FF42-9302-983C78671E5B}"/>
              </a:ext>
            </a:extLst>
          </p:cNvPr>
          <p:cNvSpPr txBox="1">
            <a:spLocks noChangeArrowheads="1"/>
          </p:cNvSpPr>
          <p:nvPr/>
        </p:nvSpPr>
        <p:spPr bwMode="auto">
          <a:xfrm>
            <a:off x="497768" y="586962"/>
            <a:ext cx="892961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sym typeface="Arial" panose="020B0604020202020204" pitchFamily="34" charset="0"/>
              </a:defRPr>
            </a:lvl1pPr>
            <a:lvl2pPr algn="ctr" rtl="0" eaLnBrk="0" fontAlgn="base" hangingPunct="0">
              <a:spcBef>
                <a:spcPct val="0"/>
              </a:spcBef>
              <a:spcAft>
                <a:spcPct val="0"/>
              </a:spcAft>
              <a:defRPr sz="4400">
                <a:solidFill>
                  <a:schemeClr val="tx2"/>
                </a:solidFill>
                <a:latin typeface="Arial" pitchFamily="34" charset="0"/>
                <a:ea typeface="宋体" pitchFamily="2" charset="-122"/>
                <a:sym typeface="Arial" panose="020B0604020202020204" pitchFamily="34" charset="0"/>
              </a:defRPr>
            </a:lvl2pPr>
            <a:lvl3pPr algn="ctr" rtl="0" eaLnBrk="0" fontAlgn="base" hangingPunct="0">
              <a:spcBef>
                <a:spcPct val="0"/>
              </a:spcBef>
              <a:spcAft>
                <a:spcPct val="0"/>
              </a:spcAft>
              <a:defRPr sz="4400">
                <a:solidFill>
                  <a:schemeClr val="tx2"/>
                </a:solidFill>
                <a:latin typeface="Arial" pitchFamily="34" charset="0"/>
                <a:ea typeface="宋体" pitchFamily="2" charset="-122"/>
                <a:sym typeface="Arial" panose="020B0604020202020204" pitchFamily="34" charset="0"/>
              </a:defRPr>
            </a:lvl3pPr>
            <a:lvl4pPr algn="ctr" rtl="0" eaLnBrk="0" fontAlgn="base" hangingPunct="0">
              <a:spcBef>
                <a:spcPct val="0"/>
              </a:spcBef>
              <a:spcAft>
                <a:spcPct val="0"/>
              </a:spcAft>
              <a:defRPr sz="4400">
                <a:solidFill>
                  <a:schemeClr val="tx2"/>
                </a:solidFill>
                <a:latin typeface="Arial" pitchFamily="34" charset="0"/>
                <a:ea typeface="宋体" pitchFamily="2" charset="-122"/>
                <a:sym typeface="Arial" panose="020B0604020202020204" pitchFamily="34" charset="0"/>
              </a:defRPr>
            </a:lvl4pPr>
            <a:lvl5pPr algn="ctr" rtl="0" eaLnBrk="0" fontAlgn="base" hangingPunct="0">
              <a:spcBef>
                <a:spcPct val="0"/>
              </a:spcBef>
              <a:spcAft>
                <a:spcPct val="0"/>
              </a:spcAft>
              <a:defRPr sz="4400">
                <a:solidFill>
                  <a:schemeClr val="tx2"/>
                </a:solidFill>
                <a:latin typeface="Arial" pitchFamily="34" charset="0"/>
                <a:ea typeface="宋体" pitchFamily="2" charset="-122"/>
                <a:sym typeface="Arial" panose="020B0604020202020204" pitchFamily="34" charset="0"/>
              </a:defRPr>
            </a:lvl5pPr>
            <a:lvl6pPr marL="457200" algn="ctr" rtl="0" fontAlgn="base">
              <a:spcBef>
                <a:spcPct val="0"/>
              </a:spcBef>
              <a:spcAft>
                <a:spcPct val="0"/>
              </a:spcAft>
              <a:defRPr sz="4400">
                <a:solidFill>
                  <a:schemeClr val="tx2"/>
                </a:solidFill>
                <a:latin typeface="Arial" pitchFamily="34" charset="0"/>
                <a:ea typeface="宋体" pitchFamily="2" charset="-122"/>
                <a:sym typeface="Arial" pitchFamily="34" charset="0"/>
              </a:defRPr>
            </a:lvl6pPr>
            <a:lvl7pPr marL="914400" algn="ctr" rtl="0" fontAlgn="base">
              <a:spcBef>
                <a:spcPct val="0"/>
              </a:spcBef>
              <a:spcAft>
                <a:spcPct val="0"/>
              </a:spcAft>
              <a:defRPr sz="4400">
                <a:solidFill>
                  <a:schemeClr val="tx2"/>
                </a:solidFill>
                <a:latin typeface="Arial" pitchFamily="34" charset="0"/>
                <a:ea typeface="宋体" pitchFamily="2" charset="-122"/>
                <a:sym typeface="Arial" pitchFamily="34" charset="0"/>
              </a:defRPr>
            </a:lvl7pPr>
            <a:lvl8pPr marL="1371600" algn="ctr" rtl="0" fontAlgn="base">
              <a:spcBef>
                <a:spcPct val="0"/>
              </a:spcBef>
              <a:spcAft>
                <a:spcPct val="0"/>
              </a:spcAft>
              <a:defRPr sz="4400">
                <a:solidFill>
                  <a:schemeClr val="tx2"/>
                </a:solidFill>
                <a:latin typeface="Arial" pitchFamily="34" charset="0"/>
                <a:ea typeface="宋体" pitchFamily="2" charset="-122"/>
                <a:sym typeface="Arial" pitchFamily="34" charset="0"/>
              </a:defRPr>
            </a:lvl8pPr>
            <a:lvl9pPr marL="1828800" algn="ctr" rtl="0" fontAlgn="base">
              <a:spcBef>
                <a:spcPct val="0"/>
              </a:spcBef>
              <a:spcAft>
                <a:spcPct val="0"/>
              </a:spcAft>
              <a:defRPr sz="4400">
                <a:solidFill>
                  <a:schemeClr val="tx2"/>
                </a:solidFill>
                <a:latin typeface="Arial" pitchFamily="34" charset="0"/>
                <a:ea typeface="宋体" pitchFamily="2" charset="-122"/>
                <a:sym typeface="Arial" pitchFamily="34" charset="0"/>
              </a:defRPr>
            </a:lvl9pPr>
          </a:lstStyle>
          <a:p>
            <a:pPr algn="l" eaLnBrk="1" hangingPunct="1">
              <a:lnSpc>
                <a:spcPct val="150000"/>
              </a:lnSpc>
              <a:buFontTx/>
            </a:pPr>
            <a:r>
              <a:rPr lang="zh-CN" altLang="en-US" sz="2400" kern="0" dirty="0">
                <a:latin typeface="华文楷体" panose="02010600040101010101" pitchFamily="2" charset="-122"/>
                <a:ea typeface="华文楷体" panose="02010600040101010101" pitchFamily="2" charset="-122"/>
                <a:sym typeface="宋体" panose="02010600030101010101" pitchFamily="2" charset="-122"/>
              </a:rPr>
              <a:t>对比实验</a:t>
            </a:r>
            <a:endParaRPr lang="zh-CN" altLang="en-US" sz="3600" kern="0" dirty="0">
              <a:latin typeface="华文楷体" panose="02010600040101010101" pitchFamily="2" charset="-122"/>
              <a:ea typeface="华文楷体" panose="02010600040101010101" pitchFamily="2" charset="-122"/>
              <a:sym typeface="宋体" panose="02010600030101010101" pitchFamily="2" charset="-122"/>
            </a:endParaRPr>
          </a:p>
          <a:p>
            <a:pPr algn="l" eaLnBrk="1" hangingPunct="1">
              <a:lnSpc>
                <a:spcPct val="150000"/>
              </a:lnSpc>
              <a:buFontTx/>
            </a:pPr>
            <a:endParaRPr lang="zh-CN" altLang="en-US" sz="700" kern="0" dirty="0">
              <a:latin typeface="华文楷体" panose="02010600040101010101" pitchFamily="2" charset="-122"/>
              <a:ea typeface="华文楷体" panose="02010600040101010101" pitchFamily="2" charset="-122"/>
              <a:sym typeface="宋体" panose="02010600030101010101" pitchFamily="2" charset="-122"/>
            </a:endParaRPr>
          </a:p>
        </p:txBody>
      </p:sp>
      <p:sp>
        <p:nvSpPr>
          <p:cNvPr id="19" name="内容占位符 2">
            <a:extLst>
              <a:ext uri="{FF2B5EF4-FFF2-40B4-BE49-F238E27FC236}">
                <a16:creationId xmlns:a16="http://schemas.microsoft.com/office/drawing/2014/main" id="{21FB407E-45EF-1641-9625-DB392807D3FD}"/>
              </a:ext>
            </a:extLst>
          </p:cNvPr>
          <p:cNvSpPr txBox="1">
            <a:spLocks noChangeArrowheads="1"/>
          </p:cNvSpPr>
          <p:nvPr/>
        </p:nvSpPr>
        <p:spPr bwMode="auto">
          <a:xfrm>
            <a:off x="590695" y="1412861"/>
            <a:ext cx="8229600" cy="8937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0" indent="0" algn="ctr" defTabSz="0" rtl="0" eaLnBrk="0" fontAlgn="base" hangingPunct="0">
              <a:spcBef>
                <a:spcPct val="20000"/>
              </a:spcBef>
              <a:spcAft>
                <a:spcPct val="0"/>
              </a:spcAft>
              <a:buNone/>
              <a:defRPr sz="3200">
                <a:solidFill>
                  <a:schemeClr val="tx1"/>
                </a:solidFill>
                <a:latin typeface="+mn-lt"/>
                <a:ea typeface="+mn-ea"/>
                <a:cs typeface="+mn-cs"/>
                <a:sym typeface="Arial" panose="020B0604020202020204" pitchFamily="34" charset="0"/>
              </a:defRPr>
            </a:lvl1pPr>
            <a:lvl2pPr marL="457200" indent="0" algn="ctr" defTabSz="0" rtl="0" eaLnBrk="0" fontAlgn="base" hangingPunct="0">
              <a:spcBef>
                <a:spcPct val="20000"/>
              </a:spcBef>
              <a:spcAft>
                <a:spcPct val="0"/>
              </a:spcAft>
              <a:buNone/>
              <a:defRPr sz="2800">
                <a:solidFill>
                  <a:schemeClr val="tx1"/>
                </a:solidFill>
                <a:latin typeface="+mn-lt"/>
                <a:ea typeface="+mn-ea"/>
                <a:sym typeface="Arial" panose="020B0604020202020204" pitchFamily="34" charset="0"/>
              </a:defRPr>
            </a:lvl2pPr>
            <a:lvl3pPr marL="914400" indent="0" algn="ctr" defTabSz="0" rtl="0" eaLnBrk="0" fontAlgn="base" hangingPunct="0">
              <a:spcBef>
                <a:spcPct val="20000"/>
              </a:spcBef>
              <a:spcAft>
                <a:spcPct val="0"/>
              </a:spcAft>
              <a:buNone/>
              <a:defRPr sz="2400">
                <a:solidFill>
                  <a:schemeClr val="tx1"/>
                </a:solidFill>
                <a:latin typeface="+mn-lt"/>
                <a:ea typeface="+mn-ea"/>
                <a:sym typeface="Arial" panose="020B0604020202020204" pitchFamily="34" charset="0"/>
              </a:defRPr>
            </a:lvl3pPr>
            <a:lvl4pPr marL="1371600" indent="0" algn="ctr" defTabSz="0" rtl="0" eaLnBrk="0" fontAlgn="base" hangingPunct="0">
              <a:spcBef>
                <a:spcPct val="20000"/>
              </a:spcBef>
              <a:spcAft>
                <a:spcPct val="0"/>
              </a:spcAft>
              <a:buNone/>
              <a:defRPr sz="2000">
                <a:solidFill>
                  <a:schemeClr val="tx1"/>
                </a:solidFill>
                <a:latin typeface="+mn-lt"/>
                <a:ea typeface="+mn-ea"/>
                <a:sym typeface="Arial" panose="020B0604020202020204" pitchFamily="34" charset="0"/>
              </a:defRPr>
            </a:lvl4pPr>
            <a:lvl5pPr marL="1828800" indent="0" algn="ctr" defTabSz="0" rtl="0" eaLnBrk="0" fontAlgn="base" hangingPunct="0">
              <a:spcBef>
                <a:spcPct val="20000"/>
              </a:spcBef>
              <a:spcAft>
                <a:spcPct val="0"/>
              </a:spcAft>
              <a:buNone/>
              <a:defRPr sz="2000">
                <a:solidFill>
                  <a:schemeClr val="tx1"/>
                </a:solidFill>
                <a:latin typeface="+mn-lt"/>
                <a:ea typeface="+mn-ea"/>
                <a:sym typeface="Arial" panose="020B0604020202020204" pitchFamily="34" charset="0"/>
              </a:defRPr>
            </a:lvl5pPr>
            <a:lvl6pPr marL="2286000" indent="0" algn="ctr" defTabSz="0" rtl="0" fontAlgn="base">
              <a:spcBef>
                <a:spcPct val="20000"/>
              </a:spcBef>
              <a:spcAft>
                <a:spcPct val="0"/>
              </a:spcAft>
              <a:buNone/>
              <a:defRPr sz="2000">
                <a:solidFill>
                  <a:schemeClr val="tx1"/>
                </a:solidFill>
                <a:latin typeface="+mn-lt"/>
                <a:ea typeface="+mn-ea"/>
                <a:sym typeface="Arial" pitchFamily="34" charset="0"/>
              </a:defRPr>
            </a:lvl6pPr>
            <a:lvl7pPr marL="2743200" indent="0" algn="ctr" defTabSz="0" rtl="0" fontAlgn="base">
              <a:spcBef>
                <a:spcPct val="20000"/>
              </a:spcBef>
              <a:spcAft>
                <a:spcPct val="0"/>
              </a:spcAft>
              <a:buNone/>
              <a:defRPr sz="2000">
                <a:solidFill>
                  <a:schemeClr val="tx1"/>
                </a:solidFill>
                <a:latin typeface="+mn-lt"/>
                <a:ea typeface="+mn-ea"/>
                <a:sym typeface="Arial" pitchFamily="34" charset="0"/>
              </a:defRPr>
            </a:lvl7pPr>
            <a:lvl8pPr marL="3200400" indent="0" algn="ctr" defTabSz="0" rtl="0" fontAlgn="base">
              <a:spcBef>
                <a:spcPct val="20000"/>
              </a:spcBef>
              <a:spcAft>
                <a:spcPct val="0"/>
              </a:spcAft>
              <a:buNone/>
              <a:defRPr sz="2000">
                <a:solidFill>
                  <a:schemeClr val="tx1"/>
                </a:solidFill>
                <a:latin typeface="+mn-lt"/>
                <a:ea typeface="+mn-ea"/>
                <a:sym typeface="Arial" pitchFamily="34" charset="0"/>
              </a:defRPr>
            </a:lvl8pPr>
            <a:lvl9pPr marL="3657600" indent="0" algn="ctr" defTabSz="0" rtl="0" fontAlgn="base">
              <a:spcBef>
                <a:spcPct val="20000"/>
              </a:spcBef>
              <a:spcAft>
                <a:spcPct val="0"/>
              </a:spcAft>
              <a:buNone/>
              <a:defRPr sz="2000">
                <a:solidFill>
                  <a:schemeClr val="tx1"/>
                </a:solidFill>
                <a:latin typeface="+mn-lt"/>
                <a:ea typeface="+mn-ea"/>
                <a:sym typeface="Arial" pitchFamily="34" charset="0"/>
              </a:defRPr>
            </a:lvl9pPr>
          </a:lstStyle>
          <a:p>
            <a:pPr marL="342900" indent="-342900" algn="l" eaLnBrk="1" hangingPunct="1">
              <a:lnSpc>
                <a:spcPct val="120000"/>
              </a:lnSpc>
              <a:buClr>
                <a:srgbClr val="0065B0"/>
              </a:buClr>
              <a:buFont typeface="Wingdings" panose="05000000000000000000" pitchFamily="2" charset="2"/>
              <a:buChar char="l"/>
            </a:pPr>
            <a:r>
              <a:rPr lang="zh-CN" altLang="en-US" sz="1800" b="1" kern="0" dirty="0">
                <a:latin typeface="Microsoft YaHei" panose="020B0503020204020204" pitchFamily="34" charset="-122"/>
                <a:ea typeface="Microsoft YaHei" panose="020B0503020204020204" pitchFamily="34" charset="-122"/>
                <a:sym typeface="宋体" panose="02010600030101010101" pitchFamily="2" charset="-122"/>
              </a:rPr>
              <a:t>入口页面发现结果对比：</a:t>
            </a:r>
            <a:endParaRPr lang="en-US" altLang="zh-CN" sz="1800" b="1" kern="0" dirty="0">
              <a:latin typeface="Microsoft YaHei" panose="020B0503020204020204" pitchFamily="34" charset="-122"/>
              <a:ea typeface="Microsoft YaHei" panose="020B0503020204020204" pitchFamily="34" charset="-122"/>
              <a:sym typeface="宋体" panose="02010600030101010101" pitchFamily="2" charset="-122"/>
            </a:endParaRPr>
          </a:p>
          <a:p>
            <a:pPr marL="800100" lvl="1" indent="-342900" algn="l" eaLnBrk="1" hangingPunct="1">
              <a:lnSpc>
                <a:spcPct val="120000"/>
              </a:lnSpc>
              <a:buClr>
                <a:srgbClr val="0065B0"/>
              </a:buClr>
              <a:buFont typeface="Wingdings" pitchFamily="2" charset="2"/>
              <a:buChar char="Ø"/>
            </a:pPr>
            <a:r>
              <a:rPr lang="en-US" altLang="zh-CN" sz="1600" kern="0" dirty="0">
                <a:latin typeface="Microsoft YaHei" panose="020B0503020204020204" pitchFamily="34" charset="-122"/>
                <a:ea typeface="Microsoft YaHei" panose="020B0503020204020204" pitchFamily="34" charset="-122"/>
                <a:sym typeface="宋体" panose="02010600030101010101" pitchFamily="2" charset="-122"/>
              </a:rPr>
              <a:t>TNG</a:t>
            </a:r>
            <a:r>
              <a:rPr lang="zh-CN" altLang="en-US" sz="1600" kern="0" dirty="0">
                <a:latin typeface="Microsoft YaHei" panose="020B0503020204020204" pitchFamily="34" charset="-122"/>
                <a:ea typeface="Microsoft YaHei" panose="020B0503020204020204" pitchFamily="34" charset="-122"/>
                <a:sym typeface="宋体" panose="02010600030101010101" pitchFamily="2" charset="-122"/>
              </a:rPr>
              <a:t>团队</a:t>
            </a:r>
            <a:r>
              <a:rPr lang="en-US" altLang="zh-CN" sz="1600" kern="0" dirty="0">
                <a:latin typeface="Microsoft YaHei" panose="020B0503020204020204" pitchFamily="34" charset="-122"/>
                <a:ea typeface="Microsoft YaHei" panose="020B0503020204020204" pitchFamily="34" charset="-122"/>
                <a:sym typeface="宋体" panose="02010600030101010101" pitchFamily="2" charset="-122"/>
              </a:rPr>
              <a:t>[15]</a:t>
            </a:r>
            <a:r>
              <a:rPr lang="zh-CN" altLang="en-US" sz="1600" kern="0" dirty="0">
                <a:latin typeface="Microsoft YaHei" panose="020B0503020204020204" pitchFamily="34" charset="-122"/>
                <a:ea typeface="Microsoft YaHei" panose="020B0503020204020204" pitchFamily="34" charset="-122"/>
                <a:sym typeface="宋体" panose="02010600030101010101" pitchFamily="2" charset="-122"/>
              </a:rPr>
              <a:t>：</a:t>
            </a:r>
            <a:r>
              <a:rPr lang="en-US" altLang="zh-CN" sz="1600" kern="0" dirty="0">
                <a:latin typeface="Microsoft YaHei" panose="020B0503020204020204" pitchFamily="34" charset="-122"/>
                <a:ea typeface="Microsoft YaHei" panose="020B0503020204020204" pitchFamily="34" charset="-122"/>
                <a:sym typeface="宋体" panose="02010600030101010101" pitchFamily="2" charset="-122"/>
              </a:rPr>
              <a:t> 18</a:t>
            </a:r>
            <a:r>
              <a:rPr lang="zh-CN" altLang="en-US" sz="1600" kern="0" dirty="0">
                <a:latin typeface="Microsoft YaHei" panose="020B0503020204020204" pitchFamily="34" charset="-122"/>
                <a:ea typeface="Microsoft YaHei" panose="020B0503020204020204" pitchFamily="34" charset="-122"/>
                <a:sym typeface="宋体" panose="02010600030101010101" pitchFamily="2" charset="-122"/>
              </a:rPr>
              <a:t>维特征 </a:t>
            </a:r>
            <a:r>
              <a:rPr lang="en-US" altLang="zh-CN" sz="1600" kern="0" dirty="0">
                <a:latin typeface="Microsoft YaHei" panose="020B0503020204020204" pitchFamily="34" charset="-122"/>
                <a:ea typeface="Microsoft YaHei" panose="020B0503020204020204" pitchFamily="34" charset="-122"/>
                <a:sym typeface="宋体" panose="02010600030101010101" pitchFamily="2" charset="-122"/>
              </a:rPr>
              <a:t>+</a:t>
            </a:r>
            <a:r>
              <a:rPr lang="zh-CN" altLang="en-US" sz="1600" kern="0" dirty="0">
                <a:latin typeface="Microsoft YaHei" panose="020B0503020204020204" pitchFamily="34" charset="-122"/>
                <a:ea typeface="Microsoft YaHei" panose="020B0503020204020204" pitchFamily="34" charset="-122"/>
                <a:sym typeface="宋体" panose="02010600030101010101" pitchFamily="2" charset="-122"/>
              </a:rPr>
              <a:t> 随机森林分类</a:t>
            </a:r>
            <a:endParaRPr lang="en-US" altLang="zh-CN" sz="1600" kern="0" dirty="0">
              <a:latin typeface="Microsoft YaHei" panose="020B0503020204020204" pitchFamily="34" charset="-122"/>
              <a:ea typeface="Microsoft YaHei" panose="020B0503020204020204" pitchFamily="34" charset="-122"/>
              <a:sym typeface="宋体" panose="02010600030101010101" pitchFamily="2" charset="-122"/>
            </a:endParaRPr>
          </a:p>
          <a:p>
            <a:pPr marL="800100" lvl="1" indent="-342900" algn="l" eaLnBrk="1" hangingPunct="1">
              <a:lnSpc>
                <a:spcPct val="120000"/>
              </a:lnSpc>
              <a:buClr>
                <a:srgbClr val="0065B0"/>
              </a:buClr>
              <a:buFont typeface="Wingdings" pitchFamily="2" charset="2"/>
              <a:buChar char="Ø"/>
            </a:pPr>
            <a:r>
              <a:rPr lang="zh-CN" altLang="en-US" sz="1600" kern="0" dirty="0">
                <a:latin typeface="Microsoft YaHei" panose="020B0503020204020204" pitchFamily="34" charset="-122"/>
                <a:ea typeface="Microsoft YaHei" panose="020B0503020204020204" pitchFamily="34" charset="-122"/>
                <a:sym typeface="宋体" panose="02010600030101010101" pitchFamily="2" charset="-122"/>
              </a:rPr>
              <a:t>本文：</a:t>
            </a:r>
            <a:r>
              <a:rPr lang="en-US" altLang="zh-CN" sz="1600" kern="0" dirty="0">
                <a:latin typeface="Microsoft YaHei" panose="020B0503020204020204" pitchFamily="34" charset="-122"/>
                <a:ea typeface="Microsoft YaHei" panose="020B0503020204020204" pitchFamily="34" charset="-122"/>
                <a:sym typeface="宋体" panose="02010600030101010101" pitchFamily="2" charset="-122"/>
              </a:rPr>
              <a:t>23</a:t>
            </a:r>
            <a:r>
              <a:rPr lang="zh-CN" altLang="en-US" sz="1600" kern="0" dirty="0">
                <a:latin typeface="Microsoft YaHei" panose="020B0503020204020204" pitchFamily="34" charset="-122"/>
                <a:ea typeface="Microsoft YaHei" panose="020B0503020204020204" pitchFamily="34" charset="-122"/>
                <a:sym typeface="宋体" panose="02010600030101010101" pitchFamily="2" charset="-122"/>
              </a:rPr>
              <a:t>维特征 </a:t>
            </a:r>
            <a:r>
              <a:rPr lang="en-US" altLang="zh-CN" sz="1600" kern="0" dirty="0">
                <a:latin typeface="Microsoft YaHei" panose="020B0503020204020204" pitchFamily="34" charset="-122"/>
                <a:ea typeface="Microsoft YaHei" panose="020B0503020204020204" pitchFamily="34" charset="-122"/>
                <a:sym typeface="宋体" panose="02010600030101010101" pitchFamily="2" charset="-122"/>
              </a:rPr>
              <a:t>+</a:t>
            </a:r>
            <a:r>
              <a:rPr lang="zh-CN" altLang="en-US" sz="1600" kern="0" dirty="0">
                <a:latin typeface="Microsoft YaHei" panose="020B0503020204020204" pitchFamily="34" charset="-122"/>
                <a:ea typeface="Microsoft YaHei" panose="020B0503020204020204" pitchFamily="34" charset="-122"/>
                <a:sym typeface="宋体" panose="02010600030101010101" pitchFamily="2" charset="-122"/>
              </a:rPr>
              <a:t> 随机森林分类</a:t>
            </a:r>
            <a:endParaRPr lang="en-US" altLang="zh-CN" sz="1600" b="1" kern="0" dirty="0">
              <a:latin typeface="微软雅黑 Light" panose="020B0502040204020203" pitchFamily="34" charset="-122"/>
              <a:ea typeface="微软雅黑 Light" panose="020B0502040204020203" pitchFamily="34" charset="-122"/>
              <a:sym typeface="宋体" panose="02010600030101010101" pitchFamily="2" charset="-122"/>
            </a:endParaRPr>
          </a:p>
        </p:txBody>
      </p:sp>
    </p:spTree>
    <p:extLst>
      <p:ext uri="{BB962C8B-B14F-4D97-AF65-F5344CB8AC3E}">
        <p14:creationId xmlns:p14="http://schemas.microsoft.com/office/powerpoint/2010/main" val="3825154285"/>
      </p:ext>
    </p:extLst>
  </p:cSld>
  <p:clrMapOvr>
    <a:masterClrMapping/>
  </p:clrMapOvr>
  <p:transition spd="slow" advTm="10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1">
            <a:extLst>
              <a:ext uri="{FF2B5EF4-FFF2-40B4-BE49-F238E27FC236}">
                <a16:creationId xmlns:a16="http://schemas.microsoft.com/office/drawing/2014/main" id="{824802B9-4076-7A45-9AA1-0226181D5A34}"/>
              </a:ext>
            </a:extLst>
          </p:cNvPr>
          <p:cNvSpPr txBox="1">
            <a:spLocks noChangeArrowheads="1"/>
          </p:cNvSpPr>
          <p:nvPr/>
        </p:nvSpPr>
        <p:spPr bwMode="auto">
          <a:xfrm>
            <a:off x="497768" y="586962"/>
            <a:ext cx="892961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sym typeface="Arial" panose="020B0604020202020204" pitchFamily="34" charset="0"/>
              </a:defRPr>
            </a:lvl1pPr>
            <a:lvl2pPr algn="ctr" rtl="0" eaLnBrk="0" fontAlgn="base" hangingPunct="0">
              <a:spcBef>
                <a:spcPct val="0"/>
              </a:spcBef>
              <a:spcAft>
                <a:spcPct val="0"/>
              </a:spcAft>
              <a:defRPr sz="4400">
                <a:solidFill>
                  <a:schemeClr val="tx2"/>
                </a:solidFill>
                <a:latin typeface="Arial" pitchFamily="34" charset="0"/>
                <a:ea typeface="宋体" pitchFamily="2" charset="-122"/>
                <a:sym typeface="Arial" panose="020B0604020202020204" pitchFamily="34" charset="0"/>
              </a:defRPr>
            </a:lvl2pPr>
            <a:lvl3pPr algn="ctr" rtl="0" eaLnBrk="0" fontAlgn="base" hangingPunct="0">
              <a:spcBef>
                <a:spcPct val="0"/>
              </a:spcBef>
              <a:spcAft>
                <a:spcPct val="0"/>
              </a:spcAft>
              <a:defRPr sz="4400">
                <a:solidFill>
                  <a:schemeClr val="tx2"/>
                </a:solidFill>
                <a:latin typeface="Arial" pitchFamily="34" charset="0"/>
                <a:ea typeface="宋体" pitchFamily="2" charset="-122"/>
                <a:sym typeface="Arial" panose="020B0604020202020204" pitchFamily="34" charset="0"/>
              </a:defRPr>
            </a:lvl3pPr>
            <a:lvl4pPr algn="ctr" rtl="0" eaLnBrk="0" fontAlgn="base" hangingPunct="0">
              <a:spcBef>
                <a:spcPct val="0"/>
              </a:spcBef>
              <a:spcAft>
                <a:spcPct val="0"/>
              </a:spcAft>
              <a:defRPr sz="4400">
                <a:solidFill>
                  <a:schemeClr val="tx2"/>
                </a:solidFill>
                <a:latin typeface="Arial" pitchFamily="34" charset="0"/>
                <a:ea typeface="宋体" pitchFamily="2" charset="-122"/>
                <a:sym typeface="Arial" panose="020B0604020202020204" pitchFamily="34" charset="0"/>
              </a:defRPr>
            </a:lvl4pPr>
            <a:lvl5pPr algn="ctr" rtl="0" eaLnBrk="0" fontAlgn="base" hangingPunct="0">
              <a:spcBef>
                <a:spcPct val="0"/>
              </a:spcBef>
              <a:spcAft>
                <a:spcPct val="0"/>
              </a:spcAft>
              <a:defRPr sz="4400">
                <a:solidFill>
                  <a:schemeClr val="tx2"/>
                </a:solidFill>
                <a:latin typeface="Arial" pitchFamily="34" charset="0"/>
                <a:ea typeface="宋体" pitchFamily="2" charset="-122"/>
                <a:sym typeface="Arial" panose="020B0604020202020204" pitchFamily="34" charset="0"/>
              </a:defRPr>
            </a:lvl5pPr>
            <a:lvl6pPr marL="457200" algn="ctr" rtl="0" fontAlgn="base">
              <a:spcBef>
                <a:spcPct val="0"/>
              </a:spcBef>
              <a:spcAft>
                <a:spcPct val="0"/>
              </a:spcAft>
              <a:defRPr sz="4400">
                <a:solidFill>
                  <a:schemeClr val="tx2"/>
                </a:solidFill>
                <a:latin typeface="Arial" pitchFamily="34" charset="0"/>
                <a:ea typeface="宋体" pitchFamily="2" charset="-122"/>
                <a:sym typeface="Arial" pitchFamily="34" charset="0"/>
              </a:defRPr>
            </a:lvl6pPr>
            <a:lvl7pPr marL="914400" algn="ctr" rtl="0" fontAlgn="base">
              <a:spcBef>
                <a:spcPct val="0"/>
              </a:spcBef>
              <a:spcAft>
                <a:spcPct val="0"/>
              </a:spcAft>
              <a:defRPr sz="4400">
                <a:solidFill>
                  <a:schemeClr val="tx2"/>
                </a:solidFill>
                <a:latin typeface="Arial" pitchFamily="34" charset="0"/>
                <a:ea typeface="宋体" pitchFamily="2" charset="-122"/>
                <a:sym typeface="Arial" pitchFamily="34" charset="0"/>
              </a:defRPr>
            </a:lvl7pPr>
            <a:lvl8pPr marL="1371600" algn="ctr" rtl="0" fontAlgn="base">
              <a:spcBef>
                <a:spcPct val="0"/>
              </a:spcBef>
              <a:spcAft>
                <a:spcPct val="0"/>
              </a:spcAft>
              <a:defRPr sz="4400">
                <a:solidFill>
                  <a:schemeClr val="tx2"/>
                </a:solidFill>
                <a:latin typeface="Arial" pitchFamily="34" charset="0"/>
                <a:ea typeface="宋体" pitchFamily="2" charset="-122"/>
                <a:sym typeface="Arial" pitchFamily="34" charset="0"/>
              </a:defRPr>
            </a:lvl8pPr>
            <a:lvl9pPr marL="1828800" algn="ctr" rtl="0" fontAlgn="base">
              <a:spcBef>
                <a:spcPct val="0"/>
              </a:spcBef>
              <a:spcAft>
                <a:spcPct val="0"/>
              </a:spcAft>
              <a:defRPr sz="4400">
                <a:solidFill>
                  <a:schemeClr val="tx2"/>
                </a:solidFill>
                <a:latin typeface="Arial" pitchFamily="34" charset="0"/>
                <a:ea typeface="宋体" pitchFamily="2" charset="-122"/>
                <a:sym typeface="Arial" pitchFamily="34" charset="0"/>
              </a:defRPr>
            </a:lvl9pPr>
          </a:lstStyle>
          <a:p>
            <a:pPr algn="l" eaLnBrk="1" hangingPunct="1">
              <a:lnSpc>
                <a:spcPct val="150000"/>
              </a:lnSpc>
              <a:buFontTx/>
            </a:pPr>
            <a:r>
              <a:rPr lang="zh-CN" altLang="en-US" sz="2400" kern="0" dirty="0">
                <a:latin typeface="华文楷体" panose="02010600040101010101" pitchFamily="2" charset="-122"/>
                <a:ea typeface="华文楷体" panose="02010600040101010101" pitchFamily="2" charset="-122"/>
                <a:sym typeface="宋体" panose="02010600030101010101" pitchFamily="2" charset="-122"/>
              </a:rPr>
              <a:t>多媒体资源关系发现与语义补全原型系统设计实现</a:t>
            </a:r>
          </a:p>
          <a:p>
            <a:pPr algn="l" eaLnBrk="1" hangingPunct="1">
              <a:lnSpc>
                <a:spcPct val="150000"/>
              </a:lnSpc>
              <a:buFontTx/>
            </a:pPr>
            <a:endParaRPr lang="zh-CN" altLang="en-US" sz="3600" kern="0" dirty="0">
              <a:latin typeface="华文楷体" panose="02010600040101010101" pitchFamily="2" charset="-122"/>
              <a:ea typeface="华文楷体" panose="02010600040101010101" pitchFamily="2" charset="-122"/>
              <a:sym typeface="宋体" panose="02010600030101010101" pitchFamily="2" charset="-122"/>
            </a:endParaRPr>
          </a:p>
          <a:p>
            <a:pPr algn="l" eaLnBrk="1" hangingPunct="1">
              <a:lnSpc>
                <a:spcPct val="150000"/>
              </a:lnSpc>
              <a:buFontTx/>
            </a:pPr>
            <a:endParaRPr lang="zh-CN" altLang="en-US" sz="700" kern="0" dirty="0">
              <a:latin typeface="华文楷体" panose="02010600040101010101" pitchFamily="2" charset="-122"/>
              <a:ea typeface="华文楷体" panose="02010600040101010101" pitchFamily="2" charset="-122"/>
              <a:sym typeface="宋体" panose="02010600030101010101" pitchFamily="2" charset="-122"/>
            </a:endParaRPr>
          </a:p>
        </p:txBody>
      </p:sp>
      <p:sp>
        <p:nvSpPr>
          <p:cNvPr id="40" name="内容占位符 2">
            <a:extLst>
              <a:ext uri="{FF2B5EF4-FFF2-40B4-BE49-F238E27FC236}">
                <a16:creationId xmlns:a16="http://schemas.microsoft.com/office/drawing/2014/main" id="{A1650628-7179-1D49-B089-00CED584BA1C}"/>
              </a:ext>
            </a:extLst>
          </p:cNvPr>
          <p:cNvSpPr txBox="1">
            <a:spLocks noChangeArrowheads="1"/>
          </p:cNvSpPr>
          <p:nvPr/>
        </p:nvSpPr>
        <p:spPr bwMode="auto">
          <a:xfrm>
            <a:off x="590695" y="1340855"/>
            <a:ext cx="8229600" cy="9683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0" indent="0" algn="ctr" defTabSz="0" rtl="0" eaLnBrk="0" fontAlgn="base" hangingPunct="0">
              <a:spcBef>
                <a:spcPct val="20000"/>
              </a:spcBef>
              <a:spcAft>
                <a:spcPct val="0"/>
              </a:spcAft>
              <a:buNone/>
              <a:defRPr sz="3200">
                <a:solidFill>
                  <a:schemeClr val="tx1"/>
                </a:solidFill>
                <a:latin typeface="+mn-lt"/>
                <a:ea typeface="+mn-ea"/>
                <a:cs typeface="+mn-cs"/>
                <a:sym typeface="Arial" panose="020B0604020202020204" pitchFamily="34" charset="0"/>
              </a:defRPr>
            </a:lvl1pPr>
            <a:lvl2pPr marL="457200" indent="0" algn="ctr" defTabSz="0" rtl="0" eaLnBrk="0" fontAlgn="base" hangingPunct="0">
              <a:spcBef>
                <a:spcPct val="20000"/>
              </a:spcBef>
              <a:spcAft>
                <a:spcPct val="0"/>
              </a:spcAft>
              <a:buNone/>
              <a:defRPr sz="2800">
                <a:solidFill>
                  <a:schemeClr val="tx1"/>
                </a:solidFill>
                <a:latin typeface="+mn-lt"/>
                <a:ea typeface="+mn-ea"/>
                <a:sym typeface="Arial" panose="020B0604020202020204" pitchFamily="34" charset="0"/>
              </a:defRPr>
            </a:lvl2pPr>
            <a:lvl3pPr marL="914400" indent="0" algn="ctr" defTabSz="0" rtl="0" eaLnBrk="0" fontAlgn="base" hangingPunct="0">
              <a:spcBef>
                <a:spcPct val="20000"/>
              </a:spcBef>
              <a:spcAft>
                <a:spcPct val="0"/>
              </a:spcAft>
              <a:buNone/>
              <a:defRPr sz="2400">
                <a:solidFill>
                  <a:schemeClr val="tx1"/>
                </a:solidFill>
                <a:latin typeface="+mn-lt"/>
                <a:ea typeface="+mn-ea"/>
                <a:sym typeface="Arial" panose="020B0604020202020204" pitchFamily="34" charset="0"/>
              </a:defRPr>
            </a:lvl3pPr>
            <a:lvl4pPr marL="1371600" indent="0" algn="ctr" defTabSz="0" rtl="0" eaLnBrk="0" fontAlgn="base" hangingPunct="0">
              <a:spcBef>
                <a:spcPct val="20000"/>
              </a:spcBef>
              <a:spcAft>
                <a:spcPct val="0"/>
              </a:spcAft>
              <a:buNone/>
              <a:defRPr sz="2000">
                <a:solidFill>
                  <a:schemeClr val="tx1"/>
                </a:solidFill>
                <a:latin typeface="+mn-lt"/>
                <a:ea typeface="+mn-ea"/>
                <a:sym typeface="Arial" panose="020B0604020202020204" pitchFamily="34" charset="0"/>
              </a:defRPr>
            </a:lvl4pPr>
            <a:lvl5pPr marL="1828800" indent="0" algn="ctr" defTabSz="0" rtl="0" eaLnBrk="0" fontAlgn="base" hangingPunct="0">
              <a:spcBef>
                <a:spcPct val="20000"/>
              </a:spcBef>
              <a:spcAft>
                <a:spcPct val="0"/>
              </a:spcAft>
              <a:buNone/>
              <a:defRPr sz="2000">
                <a:solidFill>
                  <a:schemeClr val="tx1"/>
                </a:solidFill>
                <a:latin typeface="+mn-lt"/>
                <a:ea typeface="+mn-ea"/>
                <a:sym typeface="Arial" panose="020B0604020202020204" pitchFamily="34" charset="0"/>
              </a:defRPr>
            </a:lvl5pPr>
            <a:lvl6pPr marL="2286000" indent="0" algn="ctr" defTabSz="0" rtl="0" fontAlgn="base">
              <a:spcBef>
                <a:spcPct val="20000"/>
              </a:spcBef>
              <a:spcAft>
                <a:spcPct val="0"/>
              </a:spcAft>
              <a:buNone/>
              <a:defRPr sz="2000">
                <a:solidFill>
                  <a:schemeClr val="tx1"/>
                </a:solidFill>
                <a:latin typeface="+mn-lt"/>
                <a:ea typeface="+mn-ea"/>
                <a:sym typeface="Arial" pitchFamily="34" charset="0"/>
              </a:defRPr>
            </a:lvl6pPr>
            <a:lvl7pPr marL="2743200" indent="0" algn="ctr" defTabSz="0" rtl="0" fontAlgn="base">
              <a:spcBef>
                <a:spcPct val="20000"/>
              </a:spcBef>
              <a:spcAft>
                <a:spcPct val="0"/>
              </a:spcAft>
              <a:buNone/>
              <a:defRPr sz="2000">
                <a:solidFill>
                  <a:schemeClr val="tx1"/>
                </a:solidFill>
                <a:latin typeface="+mn-lt"/>
                <a:ea typeface="+mn-ea"/>
                <a:sym typeface="Arial" pitchFamily="34" charset="0"/>
              </a:defRPr>
            </a:lvl7pPr>
            <a:lvl8pPr marL="3200400" indent="0" algn="ctr" defTabSz="0" rtl="0" fontAlgn="base">
              <a:spcBef>
                <a:spcPct val="20000"/>
              </a:spcBef>
              <a:spcAft>
                <a:spcPct val="0"/>
              </a:spcAft>
              <a:buNone/>
              <a:defRPr sz="2000">
                <a:solidFill>
                  <a:schemeClr val="tx1"/>
                </a:solidFill>
                <a:latin typeface="+mn-lt"/>
                <a:ea typeface="+mn-ea"/>
                <a:sym typeface="Arial" pitchFamily="34" charset="0"/>
              </a:defRPr>
            </a:lvl8pPr>
            <a:lvl9pPr marL="3657600" indent="0" algn="ctr" defTabSz="0" rtl="0" fontAlgn="base">
              <a:spcBef>
                <a:spcPct val="20000"/>
              </a:spcBef>
              <a:spcAft>
                <a:spcPct val="0"/>
              </a:spcAft>
              <a:buNone/>
              <a:defRPr sz="2000">
                <a:solidFill>
                  <a:schemeClr val="tx1"/>
                </a:solidFill>
                <a:latin typeface="+mn-lt"/>
                <a:ea typeface="+mn-ea"/>
                <a:sym typeface="Arial" pitchFamily="34" charset="0"/>
              </a:defRPr>
            </a:lvl9pPr>
          </a:lstStyle>
          <a:p>
            <a:pPr marL="342900" indent="-342900" algn="l" eaLnBrk="1" hangingPunct="1">
              <a:lnSpc>
                <a:spcPct val="120000"/>
              </a:lnSpc>
              <a:buClr>
                <a:srgbClr val="0065B0"/>
              </a:buClr>
              <a:buFont typeface="Wingdings" panose="05000000000000000000" pitchFamily="2" charset="2"/>
              <a:buChar char="l"/>
            </a:pPr>
            <a:r>
              <a:rPr lang="zh-CN" altLang="en-US" sz="1800" b="1" kern="0" dirty="0">
                <a:latin typeface="微软雅黑 Light" panose="020B0502040204020203" pitchFamily="34" charset="-122"/>
                <a:ea typeface="微软雅黑 Light" panose="020B0502040204020203" pitchFamily="34" charset="-122"/>
                <a:sym typeface="宋体" panose="02010600030101010101" pitchFamily="2" charset="-122"/>
              </a:rPr>
              <a:t>系统架构图</a:t>
            </a:r>
            <a:endParaRPr lang="en-US" altLang="zh-CN" sz="1800" b="1" kern="0" dirty="0">
              <a:latin typeface="微软雅黑 Light" panose="020B0502040204020203" pitchFamily="34" charset="-122"/>
              <a:ea typeface="微软雅黑 Light" panose="020B0502040204020203" pitchFamily="34" charset="-122"/>
              <a:sym typeface="宋体" panose="02010600030101010101" pitchFamily="2" charset="-122"/>
            </a:endParaRPr>
          </a:p>
        </p:txBody>
      </p:sp>
      <p:pic>
        <p:nvPicPr>
          <p:cNvPr id="6" name="图片 5">
            <a:extLst>
              <a:ext uri="{FF2B5EF4-FFF2-40B4-BE49-F238E27FC236}">
                <a16:creationId xmlns:a16="http://schemas.microsoft.com/office/drawing/2014/main" id="{A716ED93-778F-3C4A-9EFC-8E3E51E674AA}"/>
              </a:ext>
            </a:extLst>
          </p:cNvPr>
          <p:cNvPicPr>
            <a:picLocks noChangeAspect="1"/>
          </p:cNvPicPr>
          <p:nvPr/>
        </p:nvPicPr>
        <p:blipFill>
          <a:blip r:embed="rId3"/>
          <a:stretch>
            <a:fillRect/>
          </a:stretch>
        </p:blipFill>
        <p:spPr>
          <a:xfrm>
            <a:off x="734705" y="1838652"/>
            <a:ext cx="7797570" cy="4568274"/>
          </a:xfrm>
          <a:prstGeom prst="rect">
            <a:avLst/>
          </a:prstGeom>
        </p:spPr>
      </p:pic>
    </p:spTree>
    <p:extLst>
      <p:ext uri="{BB962C8B-B14F-4D97-AF65-F5344CB8AC3E}">
        <p14:creationId xmlns:p14="http://schemas.microsoft.com/office/powerpoint/2010/main" val="819804334"/>
      </p:ext>
    </p:extLst>
  </p:cSld>
  <p:clrMapOvr>
    <a:masterClrMapping/>
  </p:clrMapOvr>
  <p:transition spd="slow" advTm="100"/>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0" name="直线连接符 39">
            <a:extLst>
              <a:ext uri="{FF2B5EF4-FFF2-40B4-BE49-F238E27FC236}">
                <a16:creationId xmlns:a16="http://schemas.microsoft.com/office/drawing/2014/main" id="{4F4CF576-6477-C942-AE37-7339FF525A62}"/>
              </a:ext>
            </a:extLst>
          </p:cNvPr>
          <p:cNvCxnSpPr>
            <a:cxnSpLocks/>
          </p:cNvCxnSpPr>
          <p:nvPr/>
        </p:nvCxnSpPr>
        <p:spPr bwMode="auto">
          <a:xfrm>
            <a:off x="3059895" y="1979593"/>
            <a:ext cx="0" cy="4041587"/>
          </a:xfrm>
          <a:prstGeom prst="line">
            <a:avLst/>
          </a:prstGeom>
          <a:solidFill>
            <a:schemeClr val="accent1"/>
          </a:solidFill>
          <a:ln w="19050" cap="flat" cmpd="sng" algn="ctr">
            <a:solidFill>
              <a:schemeClr val="bg2"/>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2" name="直线连接符 41">
            <a:extLst>
              <a:ext uri="{FF2B5EF4-FFF2-40B4-BE49-F238E27FC236}">
                <a16:creationId xmlns:a16="http://schemas.microsoft.com/office/drawing/2014/main" id="{8DF6E134-DFD6-854F-85D0-398AC87478E3}"/>
              </a:ext>
            </a:extLst>
          </p:cNvPr>
          <p:cNvCxnSpPr>
            <a:cxnSpLocks/>
          </p:cNvCxnSpPr>
          <p:nvPr/>
        </p:nvCxnSpPr>
        <p:spPr bwMode="auto">
          <a:xfrm>
            <a:off x="6012100" y="1979593"/>
            <a:ext cx="0" cy="4041587"/>
          </a:xfrm>
          <a:prstGeom prst="line">
            <a:avLst/>
          </a:prstGeom>
          <a:solidFill>
            <a:schemeClr val="accent1"/>
          </a:solidFill>
          <a:ln w="19050" cap="flat" cmpd="sng" algn="ctr">
            <a:solidFill>
              <a:schemeClr val="bg2"/>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152" name="Text Box 3"/>
          <p:cNvSpPr txBox="1">
            <a:spLocks noChangeArrowheads="1"/>
          </p:cNvSpPr>
          <p:nvPr/>
        </p:nvSpPr>
        <p:spPr bwMode="auto">
          <a:xfrm>
            <a:off x="3497293" y="2241820"/>
            <a:ext cx="184150" cy="365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ko-KR" altLang="en-US">
              <a:latin typeface="Times New Roman" panose="02020603050405020304" pitchFamily="18" charset="0"/>
              <a:ea typeface="Gulim" panose="020B0600000101010101" pitchFamily="34" charset="-127"/>
            </a:endParaRPr>
          </a:p>
        </p:txBody>
      </p:sp>
      <p:pic>
        <p:nvPicPr>
          <p:cNvPr id="4" name="图片 3">
            <a:extLst>
              <a:ext uri="{FF2B5EF4-FFF2-40B4-BE49-F238E27FC236}">
                <a16:creationId xmlns:a16="http://schemas.microsoft.com/office/drawing/2014/main" id="{87F2B5F0-99D2-D44B-85AE-F3EA41DA3265}"/>
              </a:ext>
            </a:extLst>
          </p:cNvPr>
          <p:cNvPicPr>
            <a:picLocks noChangeAspect="1"/>
          </p:cNvPicPr>
          <p:nvPr/>
        </p:nvPicPr>
        <p:blipFill>
          <a:blip r:embed="rId3"/>
          <a:stretch>
            <a:fillRect/>
          </a:stretch>
        </p:blipFill>
        <p:spPr>
          <a:xfrm>
            <a:off x="301962" y="2867051"/>
            <a:ext cx="2541916" cy="2063822"/>
          </a:xfrm>
          <a:prstGeom prst="rect">
            <a:avLst/>
          </a:prstGeom>
          <a:ln w="25400">
            <a:solidFill>
              <a:schemeClr val="tx1"/>
            </a:solidFill>
          </a:ln>
        </p:spPr>
      </p:pic>
      <p:pic>
        <p:nvPicPr>
          <p:cNvPr id="11" name="图片 10">
            <a:extLst>
              <a:ext uri="{FF2B5EF4-FFF2-40B4-BE49-F238E27FC236}">
                <a16:creationId xmlns:a16="http://schemas.microsoft.com/office/drawing/2014/main" id="{819F6D9C-E6DE-144B-B48A-E0EAB0E50E19}"/>
              </a:ext>
            </a:extLst>
          </p:cNvPr>
          <p:cNvPicPr>
            <a:picLocks noChangeAspect="1"/>
          </p:cNvPicPr>
          <p:nvPr/>
        </p:nvPicPr>
        <p:blipFill>
          <a:blip r:embed="rId4"/>
          <a:stretch>
            <a:fillRect/>
          </a:stretch>
        </p:blipFill>
        <p:spPr>
          <a:xfrm>
            <a:off x="3326173" y="1979593"/>
            <a:ext cx="2477744" cy="1971847"/>
          </a:xfrm>
          <a:prstGeom prst="rect">
            <a:avLst/>
          </a:prstGeom>
          <a:ln w="25400">
            <a:solidFill>
              <a:schemeClr val="tx1"/>
            </a:solidFill>
          </a:ln>
        </p:spPr>
      </p:pic>
      <p:pic>
        <p:nvPicPr>
          <p:cNvPr id="18" name="图片 17">
            <a:extLst>
              <a:ext uri="{FF2B5EF4-FFF2-40B4-BE49-F238E27FC236}">
                <a16:creationId xmlns:a16="http://schemas.microsoft.com/office/drawing/2014/main" id="{97B9C419-9747-2A49-AE9A-2FD64F0AC705}"/>
              </a:ext>
            </a:extLst>
          </p:cNvPr>
          <p:cNvPicPr>
            <a:picLocks noChangeAspect="1"/>
          </p:cNvPicPr>
          <p:nvPr/>
        </p:nvPicPr>
        <p:blipFill>
          <a:blip r:embed="rId5"/>
          <a:stretch>
            <a:fillRect/>
          </a:stretch>
        </p:blipFill>
        <p:spPr>
          <a:xfrm>
            <a:off x="3326173" y="4427763"/>
            <a:ext cx="2491909" cy="1087645"/>
          </a:xfrm>
          <a:prstGeom prst="rect">
            <a:avLst/>
          </a:prstGeom>
          <a:ln w="25400">
            <a:solidFill>
              <a:schemeClr val="tx1"/>
            </a:solidFill>
          </a:ln>
        </p:spPr>
      </p:pic>
      <p:pic>
        <p:nvPicPr>
          <p:cNvPr id="26" name="图片 25">
            <a:extLst>
              <a:ext uri="{FF2B5EF4-FFF2-40B4-BE49-F238E27FC236}">
                <a16:creationId xmlns:a16="http://schemas.microsoft.com/office/drawing/2014/main" id="{0C6EDC39-6560-0A40-9D5A-0254192C3DCB}"/>
              </a:ext>
            </a:extLst>
          </p:cNvPr>
          <p:cNvPicPr>
            <a:picLocks noChangeAspect="1"/>
          </p:cNvPicPr>
          <p:nvPr/>
        </p:nvPicPr>
        <p:blipFill>
          <a:blip r:embed="rId6"/>
          <a:stretch>
            <a:fillRect/>
          </a:stretch>
        </p:blipFill>
        <p:spPr>
          <a:xfrm>
            <a:off x="6403334" y="2624134"/>
            <a:ext cx="2541917" cy="829405"/>
          </a:xfrm>
          <a:prstGeom prst="rect">
            <a:avLst/>
          </a:prstGeom>
          <a:ln w="25400">
            <a:solidFill>
              <a:schemeClr val="tx1"/>
            </a:solidFill>
          </a:ln>
        </p:spPr>
      </p:pic>
      <p:pic>
        <p:nvPicPr>
          <p:cNvPr id="27" name="图片 26">
            <a:extLst>
              <a:ext uri="{FF2B5EF4-FFF2-40B4-BE49-F238E27FC236}">
                <a16:creationId xmlns:a16="http://schemas.microsoft.com/office/drawing/2014/main" id="{554B88EB-8627-E34D-A720-CF4A73134CBF}"/>
              </a:ext>
            </a:extLst>
          </p:cNvPr>
          <p:cNvPicPr>
            <a:picLocks noChangeAspect="1"/>
          </p:cNvPicPr>
          <p:nvPr/>
        </p:nvPicPr>
        <p:blipFill>
          <a:blip r:embed="rId7"/>
          <a:stretch>
            <a:fillRect/>
          </a:stretch>
        </p:blipFill>
        <p:spPr>
          <a:xfrm>
            <a:off x="6390171" y="4024761"/>
            <a:ext cx="2541916" cy="1228992"/>
          </a:xfrm>
          <a:prstGeom prst="rect">
            <a:avLst/>
          </a:prstGeom>
          <a:ln w="25400">
            <a:solidFill>
              <a:schemeClr val="tx1"/>
            </a:solidFill>
          </a:ln>
        </p:spPr>
      </p:pic>
      <p:cxnSp>
        <p:nvCxnSpPr>
          <p:cNvPr id="30" name="直线箭头连接符 29">
            <a:extLst>
              <a:ext uri="{FF2B5EF4-FFF2-40B4-BE49-F238E27FC236}">
                <a16:creationId xmlns:a16="http://schemas.microsoft.com/office/drawing/2014/main" id="{E6C183E0-C62F-0940-ABA8-6BAB021159B5}"/>
              </a:ext>
            </a:extLst>
          </p:cNvPr>
          <p:cNvCxnSpPr>
            <a:stCxn id="4" idx="3"/>
            <a:endCxn id="11" idx="1"/>
          </p:cNvCxnSpPr>
          <p:nvPr/>
        </p:nvCxnSpPr>
        <p:spPr bwMode="auto">
          <a:xfrm flipV="1">
            <a:off x="2843878" y="2965517"/>
            <a:ext cx="482295" cy="933445"/>
          </a:xfrm>
          <a:prstGeom prst="straightConnector1">
            <a:avLst/>
          </a:prstGeom>
          <a:solidFill>
            <a:schemeClr val="accent1"/>
          </a:solidFill>
          <a:ln w="31750" cap="flat" cmpd="sng" algn="ctr">
            <a:solidFill>
              <a:schemeClr val="tx1"/>
            </a:solidFill>
            <a:prstDash val="solid"/>
            <a:round/>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 name="直线箭头连接符 31">
            <a:extLst>
              <a:ext uri="{FF2B5EF4-FFF2-40B4-BE49-F238E27FC236}">
                <a16:creationId xmlns:a16="http://schemas.microsoft.com/office/drawing/2014/main" id="{1B70DD0F-DB75-0D40-ABCC-035E9E5E2D64}"/>
              </a:ext>
            </a:extLst>
          </p:cNvPr>
          <p:cNvCxnSpPr>
            <a:cxnSpLocks/>
            <a:stCxn id="18" idx="3"/>
            <a:endCxn id="26" idx="1"/>
          </p:cNvCxnSpPr>
          <p:nvPr/>
        </p:nvCxnSpPr>
        <p:spPr bwMode="auto">
          <a:xfrm flipV="1">
            <a:off x="5818082" y="3038837"/>
            <a:ext cx="585252" cy="1932749"/>
          </a:xfrm>
          <a:prstGeom prst="straightConnector1">
            <a:avLst/>
          </a:prstGeom>
          <a:solidFill>
            <a:schemeClr val="accent1"/>
          </a:solidFill>
          <a:ln w="31750" cap="flat" cmpd="sng" algn="ctr">
            <a:solidFill>
              <a:schemeClr val="tx1"/>
            </a:solidFill>
            <a:prstDash val="solid"/>
            <a:round/>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 name="直线箭头连接符 35">
            <a:extLst>
              <a:ext uri="{FF2B5EF4-FFF2-40B4-BE49-F238E27FC236}">
                <a16:creationId xmlns:a16="http://schemas.microsoft.com/office/drawing/2014/main" id="{2857205D-5AB1-7C48-B287-39AEEB7FBA26}"/>
              </a:ext>
            </a:extLst>
          </p:cNvPr>
          <p:cNvCxnSpPr>
            <a:cxnSpLocks/>
            <a:stCxn id="18" idx="3"/>
            <a:endCxn id="27" idx="1"/>
          </p:cNvCxnSpPr>
          <p:nvPr/>
        </p:nvCxnSpPr>
        <p:spPr bwMode="auto">
          <a:xfrm flipV="1">
            <a:off x="5818082" y="4639257"/>
            <a:ext cx="572089" cy="332329"/>
          </a:xfrm>
          <a:prstGeom prst="straightConnector1">
            <a:avLst/>
          </a:prstGeom>
          <a:solidFill>
            <a:schemeClr val="accent1"/>
          </a:solidFill>
          <a:ln w="31750" cap="flat" cmpd="sng" algn="ctr">
            <a:solidFill>
              <a:schemeClr val="tx1"/>
            </a:solidFill>
            <a:prstDash val="solid"/>
            <a:round/>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6" name="直线箭头连接符 55">
            <a:extLst>
              <a:ext uri="{FF2B5EF4-FFF2-40B4-BE49-F238E27FC236}">
                <a16:creationId xmlns:a16="http://schemas.microsoft.com/office/drawing/2014/main" id="{10523706-DD29-274B-8172-71AF69C79CAC}"/>
              </a:ext>
            </a:extLst>
          </p:cNvPr>
          <p:cNvCxnSpPr>
            <a:stCxn id="11" idx="2"/>
            <a:endCxn id="18" idx="0"/>
          </p:cNvCxnSpPr>
          <p:nvPr/>
        </p:nvCxnSpPr>
        <p:spPr bwMode="auto">
          <a:xfrm>
            <a:off x="4565045" y="3951440"/>
            <a:ext cx="7083" cy="476323"/>
          </a:xfrm>
          <a:prstGeom prst="straightConnector1">
            <a:avLst/>
          </a:prstGeom>
          <a:solidFill>
            <a:schemeClr val="accent1"/>
          </a:solidFill>
          <a:ln w="2540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4" name="文本框 23">
            <a:extLst>
              <a:ext uri="{FF2B5EF4-FFF2-40B4-BE49-F238E27FC236}">
                <a16:creationId xmlns:a16="http://schemas.microsoft.com/office/drawing/2014/main" id="{22B79231-8E5C-9E44-B71E-03F7E1FE633C}"/>
              </a:ext>
            </a:extLst>
          </p:cNvPr>
          <p:cNvSpPr txBox="1"/>
          <p:nvPr/>
        </p:nvSpPr>
        <p:spPr>
          <a:xfrm>
            <a:off x="917349" y="5651848"/>
            <a:ext cx="1188871" cy="369332"/>
          </a:xfrm>
          <a:prstGeom prst="rect">
            <a:avLst/>
          </a:prstGeom>
          <a:noFill/>
          <a:ln w="25400">
            <a:solidFill>
              <a:schemeClr val="tx2">
                <a:lumMod val="95000"/>
                <a:lumOff val="5000"/>
              </a:schemeClr>
            </a:solidFill>
          </a:ln>
        </p:spPr>
        <p:txBody>
          <a:bodyPr wrap="square" rtlCol="0">
            <a:spAutoFit/>
          </a:bodyPr>
          <a:lstStyle/>
          <a:p>
            <a:pPr algn="ctr"/>
            <a:r>
              <a:rPr kumimoji="1" lang="zh-CN" altLang="en-US" b="1" dirty="0">
                <a:latin typeface="Yuppy SC" panose="020F0603040207020204" pitchFamily="34" charset="-122"/>
                <a:ea typeface="Yuppy SC" panose="020F0603040207020204" pitchFamily="34" charset="-122"/>
                <a:cs typeface="Yuppy SC" panose="020F0603040207020204" pitchFamily="34" charset="-122"/>
              </a:rPr>
              <a:t>原始数据</a:t>
            </a:r>
          </a:p>
        </p:txBody>
      </p:sp>
      <p:sp>
        <p:nvSpPr>
          <p:cNvPr id="25" name="文本框 24">
            <a:extLst>
              <a:ext uri="{FF2B5EF4-FFF2-40B4-BE49-F238E27FC236}">
                <a16:creationId xmlns:a16="http://schemas.microsoft.com/office/drawing/2014/main" id="{A7B53847-A459-C34B-B212-3FAE6595E106}"/>
              </a:ext>
            </a:extLst>
          </p:cNvPr>
          <p:cNvSpPr txBox="1"/>
          <p:nvPr/>
        </p:nvSpPr>
        <p:spPr>
          <a:xfrm>
            <a:off x="3977564" y="5651848"/>
            <a:ext cx="1188871" cy="369332"/>
          </a:xfrm>
          <a:prstGeom prst="rect">
            <a:avLst/>
          </a:prstGeom>
          <a:noFill/>
          <a:ln w="25400">
            <a:solidFill>
              <a:schemeClr val="tx2">
                <a:lumMod val="95000"/>
                <a:lumOff val="5000"/>
              </a:schemeClr>
            </a:solidFill>
          </a:ln>
        </p:spPr>
        <p:txBody>
          <a:bodyPr wrap="square" rtlCol="0">
            <a:spAutoFit/>
          </a:bodyPr>
          <a:lstStyle/>
          <a:p>
            <a:pPr algn="ctr"/>
            <a:r>
              <a:rPr kumimoji="1" lang="zh-CN" altLang="en-US" b="1" dirty="0">
                <a:latin typeface="Yuppy SC" panose="020F0603040207020204" pitchFamily="34" charset="-122"/>
                <a:ea typeface="Yuppy SC" panose="020F0603040207020204" pitchFamily="34" charset="-122"/>
                <a:cs typeface="Yuppy SC" panose="020F0603040207020204" pitchFamily="34" charset="-122"/>
              </a:rPr>
              <a:t>信息数据</a:t>
            </a:r>
          </a:p>
        </p:txBody>
      </p:sp>
      <p:sp>
        <p:nvSpPr>
          <p:cNvPr id="28" name="文本框 27">
            <a:extLst>
              <a:ext uri="{FF2B5EF4-FFF2-40B4-BE49-F238E27FC236}">
                <a16:creationId xmlns:a16="http://schemas.microsoft.com/office/drawing/2014/main" id="{829A4DB1-8361-ED4F-8518-413B776C36C8}"/>
              </a:ext>
            </a:extLst>
          </p:cNvPr>
          <p:cNvSpPr txBox="1"/>
          <p:nvPr/>
        </p:nvSpPr>
        <p:spPr>
          <a:xfrm>
            <a:off x="7079856" y="5651848"/>
            <a:ext cx="1188871" cy="369332"/>
          </a:xfrm>
          <a:prstGeom prst="rect">
            <a:avLst/>
          </a:prstGeom>
          <a:noFill/>
          <a:ln w="25400">
            <a:solidFill>
              <a:schemeClr val="tx2">
                <a:lumMod val="95000"/>
                <a:lumOff val="5000"/>
              </a:schemeClr>
            </a:solidFill>
          </a:ln>
        </p:spPr>
        <p:txBody>
          <a:bodyPr wrap="square" rtlCol="0">
            <a:spAutoFit/>
          </a:bodyPr>
          <a:lstStyle/>
          <a:p>
            <a:pPr algn="ctr"/>
            <a:r>
              <a:rPr kumimoji="1" lang="zh-CN" altLang="en-US" b="1" dirty="0">
                <a:latin typeface="Yuppy SC" panose="020F0603040207020204" pitchFamily="34" charset="-122"/>
                <a:ea typeface="Yuppy SC" panose="020F0603040207020204" pitchFamily="34" charset="-122"/>
                <a:cs typeface="Yuppy SC" panose="020F0603040207020204" pitchFamily="34" charset="-122"/>
              </a:rPr>
              <a:t>展示数据</a:t>
            </a:r>
          </a:p>
        </p:txBody>
      </p:sp>
      <p:sp>
        <p:nvSpPr>
          <p:cNvPr id="20" name="标题 1">
            <a:extLst>
              <a:ext uri="{FF2B5EF4-FFF2-40B4-BE49-F238E27FC236}">
                <a16:creationId xmlns:a16="http://schemas.microsoft.com/office/drawing/2014/main" id="{21893294-558C-C54A-96F5-9E66A304FDF3}"/>
              </a:ext>
            </a:extLst>
          </p:cNvPr>
          <p:cNvSpPr txBox="1">
            <a:spLocks noChangeArrowheads="1"/>
          </p:cNvSpPr>
          <p:nvPr/>
        </p:nvSpPr>
        <p:spPr bwMode="auto">
          <a:xfrm>
            <a:off x="497768" y="586962"/>
            <a:ext cx="892961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sym typeface="Arial" panose="020B0604020202020204" pitchFamily="34" charset="0"/>
              </a:defRPr>
            </a:lvl1pPr>
            <a:lvl2pPr algn="ctr" rtl="0" eaLnBrk="0" fontAlgn="base" hangingPunct="0">
              <a:spcBef>
                <a:spcPct val="0"/>
              </a:spcBef>
              <a:spcAft>
                <a:spcPct val="0"/>
              </a:spcAft>
              <a:defRPr sz="4400">
                <a:solidFill>
                  <a:schemeClr val="tx2"/>
                </a:solidFill>
                <a:latin typeface="Arial" pitchFamily="34" charset="0"/>
                <a:ea typeface="宋体" pitchFamily="2" charset="-122"/>
                <a:sym typeface="Arial" panose="020B0604020202020204" pitchFamily="34" charset="0"/>
              </a:defRPr>
            </a:lvl2pPr>
            <a:lvl3pPr algn="ctr" rtl="0" eaLnBrk="0" fontAlgn="base" hangingPunct="0">
              <a:spcBef>
                <a:spcPct val="0"/>
              </a:spcBef>
              <a:spcAft>
                <a:spcPct val="0"/>
              </a:spcAft>
              <a:defRPr sz="4400">
                <a:solidFill>
                  <a:schemeClr val="tx2"/>
                </a:solidFill>
                <a:latin typeface="Arial" pitchFamily="34" charset="0"/>
                <a:ea typeface="宋体" pitchFamily="2" charset="-122"/>
                <a:sym typeface="Arial" panose="020B0604020202020204" pitchFamily="34" charset="0"/>
              </a:defRPr>
            </a:lvl3pPr>
            <a:lvl4pPr algn="ctr" rtl="0" eaLnBrk="0" fontAlgn="base" hangingPunct="0">
              <a:spcBef>
                <a:spcPct val="0"/>
              </a:spcBef>
              <a:spcAft>
                <a:spcPct val="0"/>
              </a:spcAft>
              <a:defRPr sz="4400">
                <a:solidFill>
                  <a:schemeClr val="tx2"/>
                </a:solidFill>
                <a:latin typeface="Arial" pitchFamily="34" charset="0"/>
                <a:ea typeface="宋体" pitchFamily="2" charset="-122"/>
                <a:sym typeface="Arial" panose="020B0604020202020204" pitchFamily="34" charset="0"/>
              </a:defRPr>
            </a:lvl4pPr>
            <a:lvl5pPr algn="ctr" rtl="0" eaLnBrk="0" fontAlgn="base" hangingPunct="0">
              <a:spcBef>
                <a:spcPct val="0"/>
              </a:spcBef>
              <a:spcAft>
                <a:spcPct val="0"/>
              </a:spcAft>
              <a:defRPr sz="4400">
                <a:solidFill>
                  <a:schemeClr val="tx2"/>
                </a:solidFill>
                <a:latin typeface="Arial" pitchFamily="34" charset="0"/>
                <a:ea typeface="宋体" pitchFamily="2" charset="-122"/>
                <a:sym typeface="Arial" panose="020B0604020202020204" pitchFamily="34" charset="0"/>
              </a:defRPr>
            </a:lvl5pPr>
            <a:lvl6pPr marL="457200" algn="ctr" rtl="0" fontAlgn="base">
              <a:spcBef>
                <a:spcPct val="0"/>
              </a:spcBef>
              <a:spcAft>
                <a:spcPct val="0"/>
              </a:spcAft>
              <a:defRPr sz="4400">
                <a:solidFill>
                  <a:schemeClr val="tx2"/>
                </a:solidFill>
                <a:latin typeface="Arial" pitchFamily="34" charset="0"/>
                <a:ea typeface="宋体" pitchFamily="2" charset="-122"/>
                <a:sym typeface="Arial" pitchFamily="34" charset="0"/>
              </a:defRPr>
            </a:lvl6pPr>
            <a:lvl7pPr marL="914400" algn="ctr" rtl="0" fontAlgn="base">
              <a:spcBef>
                <a:spcPct val="0"/>
              </a:spcBef>
              <a:spcAft>
                <a:spcPct val="0"/>
              </a:spcAft>
              <a:defRPr sz="4400">
                <a:solidFill>
                  <a:schemeClr val="tx2"/>
                </a:solidFill>
                <a:latin typeface="Arial" pitchFamily="34" charset="0"/>
                <a:ea typeface="宋体" pitchFamily="2" charset="-122"/>
                <a:sym typeface="Arial" pitchFamily="34" charset="0"/>
              </a:defRPr>
            </a:lvl7pPr>
            <a:lvl8pPr marL="1371600" algn="ctr" rtl="0" fontAlgn="base">
              <a:spcBef>
                <a:spcPct val="0"/>
              </a:spcBef>
              <a:spcAft>
                <a:spcPct val="0"/>
              </a:spcAft>
              <a:defRPr sz="4400">
                <a:solidFill>
                  <a:schemeClr val="tx2"/>
                </a:solidFill>
                <a:latin typeface="Arial" pitchFamily="34" charset="0"/>
                <a:ea typeface="宋体" pitchFamily="2" charset="-122"/>
                <a:sym typeface="Arial" pitchFamily="34" charset="0"/>
              </a:defRPr>
            </a:lvl8pPr>
            <a:lvl9pPr marL="1828800" algn="ctr" rtl="0" fontAlgn="base">
              <a:spcBef>
                <a:spcPct val="0"/>
              </a:spcBef>
              <a:spcAft>
                <a:spcPct val="0"/>
              </a:spcAft>
              <a:defRPr sz="4400">
                <a:solidFill>
                  <a:schemeClr val="tx2"/>
                </a:solidFill>
                <a:latin typeface="Arial" pitchFamily="34" charset="0"/>
                <a:ea typeface="宋体" pitchFamily="2" charset="-122"/>
                <a:sym typeface="Arial" pitchFamily="34" charset="0"/>
              </a:defRPr>
            </a:lvl9pPr>
          </a:lstStyle>
          <a:p>
            <a:pPr algn="l" eaLnBrk="1" hangingPunct="1">
              <a:lnSpc>
                <a:spcPct val="150000"/>
              </a:lnSpc>
              <a:buFontTx/>
            </a:pPr>
            <a:r>
              <a:rPr lang="zh-CN" altLang="en-US" sz="2400" kern="0" dirty="0">
                <a:latin typeface="华文楷体" panose="02010600040101010101" pitchFamily="2" charset="-122"/>
                <a:ea typeface="华文楷体" panose="02010600040101010101" pitchFamily="2" charset="-122"/>
                <a:sym typeface="宋体" panose="02010600030101010101" pitchFamily="2" charset="-122"/>
              </a:rPr>
              <a:t>多媒体资源关系发现与语义补全原型系统设计实现</a:t>
            </a:r>
            <a:endParaRPr lang="zh-CN" altLang="en-US" sz="3600" kern="0" dirty="0">
              <a:latin typeface="华文楷体" panose="02010600040101010101" pitchFamily="2" charset="-122"/>
              <a:ea typeface="华文楷体" panose="02010600040101010101" pitchFamily="2" charset="-122"/>
              <a:sym typeface="宋体" panose="02010600030101010101" pitchFamily="2" charset="-122"/>
            </a:endParaRPr>
          </a:p>
          <a:p>
            <a:pPr algn="l" eaLnBrk="1" hangingPunct="1">
              <a:lnSpc>
                <a:spcPct val="150000"/>
              </a:lnSpc>
              <a:buFontTx/>
            </a:pPr>
            <a:endParaRPr lang="zh-CN" altLang="en-US" sz="700" kern="0" dirty="0">
              <a:latin typeface="华文楷体" panose="02010600040101010101" pitchFamily="2" charset="-122"/>
              <a:ea typeface="华文楷体" panose="02010600040101010101" pitchFamily="2" charset="-122"/>
              <a:sym typeface="宋体" panose="02010600030101010101" pitchFamily="2" charset="-122"/>
            </a:endParaRPr>
          </a:p>
        </p:txBody>
      </p:sp>
      <p:sp>
        <p:nvSpPr>
          <p:cNvPr id="21" name="内容占位符 2">
            <a:extLst>
              <a:ext uri="{FF2B5EF4-FFF2-40B4-BE49-F238E27FC236}">
                <a16:creationId xmlns:a16="http://schemas.microsoft.com/office/drawing/2014/main" id="{D06C0CBD-252F-D240-991B-AF6D5B773DC3}"/>
              </a:ext>
            </a:extLst>
          </p:cNvPr>
          <p:cNvSpPr txBox="1">
            <a:spLocks noChangeArrowheads="1"/>
          </p:cNvSpPr>
          <p:nvPr/>
        </p:nvSpPr>
        <p:spPr bwMode="auto">
          <a:xfrm>
            <a:off x="590695" y="1340855"/>
            <a:ext cx="8229600" cy="9683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0" indent="0" algn="ctr" defTabSz="0" rtl="0" eaLnBrk="0" fontAlgn="base" hangingPunct="0">
              <a:spcBef>
                <a:spcPct val="20000"/>
              </a:spcBef>
              <a:spcAft>
                <a:spcPct val="0"/>
              </a:spcAft>
              <a:buNone/>
              <a:defRPr sz="3200">
                <a:solidFill>
                  <a:schemeClr val="tx1"/>
                </a:solidFill>
                <a:latin typeface="+mn-lt"/>
                <a:ea typeface="+mn-ea"/>
                <a:cs typeface="+mn-cs"/>
                <a:sym typeface="Arial" panose="020B0604020202020204" pitchFamily="34" charset="0"/>
              </a:defRPr>
            </a:lvl1pPr>
            <a:lvl2pPr marL="457200" indent="0" algn="ctr" defTabSz="0" rtl="0" eaLnBrk="0" fontAlgn="base" hangingPunct="0">
              <a:spcBef>
                <a:spcPct val="20000"/>
              </a:spcBef>
              <a:spcAft>
                <a:spcPct val="0"/>
              </a:spcAft>
              <a:buNone/>
              <a:defRPr sz="2800">
                <a:solidFill>
                  <a:schemeClr val="tx1"/>
                </a:solidFill>
                <a:latin typeface="+mn-lt"/>
                <a:ea typeface="+mn-ea"/>
                <a:sym typeface="Arial" panose="020B0604020202020204" pitchFamily="34" charset="0"/>
              </a:defRPr>
            </a:lvl2pPr>
            <a:lvl3pPr marL="914400" indent="0" algn="ctr" defTabSz="0" rtl="0" eaLnBrk="0" fontAlgn="base" hangingPunct="0">
              <a:spcBef>
                <a:spcPct val="20000"/>
              </a:spcBef>
              <a:spcAft>
                <a:spcPct val="0"/>
              </a:spcAft>
              <a:buNone/>
              <a:defRPr sz="2400">
                <a:solidFill>
                  <a:schemeClr val="tx1"/>
                </a:solidFill>
                <a:latin typeface="+mn-lt"/>
                <a:ea typeface="+mn-ea"/>
                <a:sym typeface="Arial" panose="020B0604020202020204" pitchFamily="34" charset="0"/>
              </a:defRPr>
            </a:lvl3pPr>
            <a:lvl4pPr marL="1371600" indent="0" algn="ctr" defTabSz="0" rtl="0" eaLnBrk="0" fontAlgn="base" hangingPunct="0">
              <a:spcBef>
                <a:spcPct val="20000"/>
              </a:spcBef>
              <a:spcAft>
                <a:spcPct val="0"/>
              </a:spcAft>
              <a:buNone/>
              <a:defRPr sz="2000">
                <a:solidFill>
                  <a:schemeClr val="tx1"/>
                </a:solidFill>
                <a:latin typeface="+mn-lt"/>
                <a:ea typeface="+mn-ea"/>
                <a:sym typeface="Arial" panose="020B0604020202020204" pitchFamily="34" charset="0"/>
              </a:defRPr>
            </a:lvl4pPr>
            <a:lvl5pPr marL="1828800" indent="0" algn="ctr" defTabSz="0" rtl="0" eaLnBrk="0" fontAlgn="base" hangingPunct="0">
              <a:spcBef>
                <a:spcPct val="20000"/>
              </a:spcBef>
              <a:spcAft>
                <a:spcPct val="0"/>
              </a:spcAft>
              <a:buNone/>
              <a:defRPr sz="2000">
                <a:solidFill>
                  <a:schemeClr val="tx1"/>
                </a:solidFill>
                <a:latin typeface="+mn-lt"/>
                <a:ea typeface="+mn-ea"/>
                <a:sym typeface="Arial" panose="020B0604020202020204" pitchFamily="34" charset="0"/>
              </a:defRPr>
            </a:lvl5pPr>
            <a:lvl6pPr marL="2286000" indent="0" algn="ctr" defTabSz="0" rtl="0" fontAlgn="base">
              <a:spcBef>
                <a:spcPct val="20000"/>
              </a:spcBef>
              <a:spcAft>
                <a:spcPct val="0"/>
              </a:spcAft>
              <a:buNone/>
              <a:defRPr sz="2000">
                <a:solidFill>
                  <a:schemeClr val="tx1"/>
                </a:solidFill>
                <a:latin typeface="+mn-lt"/>
                <a:ea typeface="+mn-ea"/>
                <a:sym typeface="Arial" pitchFamily="34" charset="0"/>
              </a:defRPr>
            </a:lvl6pPr>
            <a:lvl7pPr marL="2743200" indent="0" algn="ctr" defTabSz="0" rtl="0" fontAlgn="base">
              <a:spcBef>
                <a:spcPct val="20000"/>
              </a:spcBef>
              <a:spcAft>
                <a:spcPct val="0"/>
              </a:spcAft>
              <a:buNone/>
              <a:defRPr sz="2000">
                <a:solidFill>
                  <a:schemeClr val="tx1"/>
                </a:solidFill>
                <a:latin typeface="+mn-lt"/>
                <a:ea typeface="+mn-ea"/>
                <a:sym typeface="Arial" pitchFamily="34" charset="0"/>
              </a:defRPr>
            </a:lvl7pPr>
            <a:lvl8pPr marL="3200400" indent="0" algn="ctr" defTabSz="0" rtl="0" fontAlgn="base">
              <a:spcBef>
                <a:spcPct val="20000"/>
              </a:spcBef>
              <a:spcAft>
                <a:spcPct val="0"/>
              </a:spcAft>
              <a:buNone/>
              <a:defRPr sz="2000">
                <a:solidFill>
                  <a:schemeClr val="tx1"/>
                </a:solidFill>
                <a:latin typeface="+mn-lt"/>
                <a:ea typeface="+mn-ea"/>
                <a:sym typeface="Arial" pitchFamily="34" charset="0"/>
              </a:defRPr>
            </a:lvl8pPr>
            <a:lvl9pPr marL="3657600" indent="0" algn="ctr" defTabSz="0" rtl="0" fontAlgn="base">
              <a:spcBef>
                <a:spcPct val="20000"/>
              </a:spcBef>
              <a:spcAft>
                <a:spcPct val="0"/>
              </a:spcAft>
              <a:buNone/>
              <a:defRPr sz="2000">
                <a:solidFill>
                  <a:schemeClr val="tx1"/>
                </a:solidFill>
                <a:latin typeface="+mn-lt"/>
                <a:ea typeface="+mn-ea"/>
                <a:sym typeface="Arial" pitchFamily="34" charset="0"/>
              </a:defRPr>
            </a:lvl9pPr>
          </a:lstStyle>
          <a:p>
            <a:pPr marL="342900" indent="-342900" algn="l" eaLnBrk="1" hangingPunct="1">
              <a:lnSpc>
                <a:spcPct val="120000"/>
              </a:lnSpc>
              <a:buClr>
                <a:srgbClr val="0065B0"/>
              </a:buClr>
              <a:buFont typeface="Wingdings" panose="05000000000000000000" pitchFamily="2" charset="2"/>
              <a:buChar char="l"/>
            </a:pPr>
            <a:r>
              <a:rPr lang="zh-CN" altLang="en-US" sz="1800" b="1" kern="0" dirty="0">
                <a:latin typeface="微软雅黑 Light" panose="020B0502040204020203" pitchFamily="34" charset="-122"/>
                <a:ea typeface="微软雅黑 Light" panose="020B0502040204020203" pitchFamily="34" charset="-122"/>
                <a:sym typeface="宋体" panose="02010600030101010101" pitchFamily="2" charset="-122"/>
              </a:rPr>
              <a:t>资源描绘模型</a:t>
            </a:r>
            <a:endParaRPr lang="en-US" altLang="zh-CN" sz="1800" b="1" kern="0" dirty="0">
              <a:latin typeface="微软雅黑 Light" panose="020B0502040204020203" pitchFamily="34" charset="-122"/>
              <a:ea typeface="微软雅黑 Light" panose="020B0502040204020203" pitchFamily="34" charset="-122"/>
              <a:sym typeface="宋体" panose="02010600030101010101" pitchFamily="2" charset="-122"/>
            </a:endParaRPr>
          </a:p>
        </p:txBody>
      </p:sp>
    </p:spTree>
    <p:extLst>
      <p:ext uri="{BB962C8B-B14F-4D97-AF65-F5344CB8AC3E}">
        <p14:creationId xmlns:p14="http://schemas.microsoft.com/office/powerpoint/2010/main" val="292056684"/>
      </p:ext>
    </p:extLst>
  </p:cSld>
  <p:clrMapOvr>
    <a:masterClrMapping/>
  </p:clrMapOvr>
  <p:transition spd="slow" advTm="100"/>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3" name="文本框 4"/>
          <p:cNvSpPr>
            <a:spLocks noChangeArrowheads="1"/>
          </p:cNvSpPr>
          <p:nvPr/>
        </p:nvSpPr>
        <p:spPr bwMode="auto">
          <a:xfrm>
            <a:off x="4908550" y="4508500"/>
            <a:ext cx="38893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sz="200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52" name="Text Box 3"/>
          <p:cNvSpPr txBox="1">
            <a:spLocks noChangeArrowheads="1"/>
          </p:cNvSpPr>
          <p:nvPr/>
        </p:nvSpPr>
        <p:spPr bwMode="auto">
          <a:xfrm>
            <a:off x="3375025" y="1941513"/>
            <a:ext cx="184150" cy="365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ko-KR" altLang="en-US">
              <a:latin typeface="Times New Roman" panose="02020603050405020304" pitchFamily="18" charset="0"/>
              <a:ea typeface="Gulim" panose="020B0600000101010101" pitchFamily="34" charset="-127"/>
            </a:endParaRPr>
          </a:p>
        </p:txBody>
      </p:sp>
      <p:sp>
        <p:nvSpPr>
          <p:cNvPr id="19" name="内容占位符 2">
            <a:extLst>
              <a:ext uri="{FF2B5EF4-FFF2-40B4-BE49-F238E27FC236}">
                <a16:creationId xmlns:a16="http://schemas.microsoft.com/office/drawing/2014/main" id="{E4ECEA34-730E-3D46-B1EF-92912BC0D6B5}"/>
              </a:ext>
            </a:extLst>
          </p:cNvPr>
          <p:cNvSpPr txBox="1">
            <a:spLocks noChangeArrowheads="1"/>
          </p:cNvSpPr>
          <p:nvPr/>
        </p:nvSpPr>
        <p:spPr bwMode="auto">
          <a:xfrm>
            <a:off x="590695" y="1786951"/>
            <a:ext cx="7892622" cy="4090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0" indent="0" algn="ctr" defTabSz="0" rtl="0" eaLnBrk="0" fontAlgn="base" hangingPunct="0">
              <a:spcBef>
                <a:spcPct val="20000"/>
              </a:spcBef>
              <a:spcAft>
                <a:spcPct val="0"/>
              </a:spcAft>
              <a:buNone/>
              <a:defRPr sz="3200">
                <a:solidFill>
                  <a:schemeClr val="tx1"/>
                </a:solidFill>
                <a:latin typeface="+mn-lt"/>
                <a:ea typeface="+mn-ea"/>
                <a:cs typeface="+mn-cs"/>
                <a:sym typeface="Arial" panose="020B0604020202020204" pitchFamily="34" charset="0"/>
              </a:defRPr>
            </a:lvl1pPr>
            <a:lvl2pPr marL="457200" indent="0" algn="ctr" defTabSz="0" rtl="0" eaLnBrk="0" fontAlgn="base" hangingPunct="0">
              <a:spcBef>
                <a:spcPct val="20000"/>
              </a:spcBef>
              <a:spcAft>
                <a:spcPct val="0"/>
              </a:spcAft>
              <a:buNone/>
              <a:defRPr sz="2800">
                <a:solidFill>
                  <a:schemeClr val="tx1"/>
                </a:solidFill>
                <a:latin typeface="+mn-lt"/>
                <a:ea typeface="+mn-ea"/>
                <a:sym typeface="Arial" panose="020B0604020202020204" pitchFamily="34" charset="0"/>
              </a:defRPr>
            </a:lvl2pPr>
            <a:lvl3pPr marL="914400" indent="0" algn="ctr" defTabSz="0" rtl="0" eaLnBrk="0" fontAlgn="base" hangingPunct="0">
              <a:spcBef>
                <a:spcPct val="20000"/>
              </a:spcBef>
              <a:spcAft>
                <a:spcPct val="0"/>
              </a:spcAft>
              <a:buNone/>
              <a:defRPr sz="2400">
                <a:solidFill>
                  <a:schemeClr val="tx1"/>
                </a:solidFill>
                <a:latin typeface="+mn-lt"/>
                <a:ea typeface="+mn-ea"/>
                <a:sym typeface="Arial" panose="020B0604020202020204" pitchFamily="34" charset="0"/>
              </a:defRPr>
            </a:lvl3pPr>
            <a:lvl4pPr marL="1371600" indent="0" algn="ctr" defTabSz="0" rtl="0" eaLnBrk="0" fontAlgn="base" hangingPunct="0">
              <a:spcBef>
                <a:spcPct val="20000"/>
              </a:spcBef>
              <a:spcAft>
                <a:spcPct val="0"/>
              </a:spcAft>
              <a:buNone/>
              <a:defRPr sz="2000">
                <a:solidFill>
                  <a:schemeClr val="tx1"/>
                </a:solidFill>
                <a:latin typeface="+mn-lt"/>
                <a:ea typeface="+mn-ea"/>
                <a:sym typeface="Arial" panose="020B0604020202020204" pitchFamily="34" charset="0"/>
              </a:defRPr>
            </a:lvl4pPr>
            <a:lvl5pPr marL="1828800" indent="0" algn="ctr" defTabSz="0" rtl="0" eaLnBrk="0" fontAlgn="base" hangingPunct="0">
              <a:spcBef>
                <a:spcPct val="20000"/>
              </a:spcBef>
              <a:spcAft>
                <a:spcPct val="0"/>
              </a:spcAft>
              <a:buNone/>
              <a:defRPr sz="2000">
                <a:solidFill>
                  <a:schemeClr val="tx1"/>
                </a:solidFill>
                <a:latin typeface="+mn-lt"/>
                <a:ea typeface="+mn-ea"/>
                <a:sym typeface="Arial" panose="020B0604020202020204" pitchFamily="34" charset="0"/>
              </a:defRPr>
            </a:lvl5pPr>
            <a:lvl6pPr marL="2286000" indent="0" algn="ctr" defTabSz="0" rtl="0" fontAlgn="base">
              <a:spcBef>
                <a:spcPct val="20000"/>
              </a:spcBef>
              <a:spcAft>
                <a:spcPct val="0"/>
              </a:spcAft>
              <a:buNone/>
              <a:defRPr sz="2000">
                <a:solidFill>
                  <a:schemeClr val="tx1"/>
                </a:solidFill>
                <a:latin typeface="+mn-lt"/>
                <a:ea typeface="+mn-ea"/>
                <a:sym typeface="Arial" pitchFamily="34" charset="0"/>
              </a:defRPr>
            </a:lvl6pPr>
            <a:lvl7pPr marL="2743200" indent="0" algn="ctr" defTabSz="0" rtl="0" fontAlgn="base">
              <a:spcBef>
                <a:spcPct val="20000"/>
              </a:spcBef>
              <a:spcAft>
                <a:spcPct val="0"/>
              </a:spcAft>
              <a:buNone/>
              <a:defRPr sz="2000">
                <a:solidFill>
                  <a:schemeClr val="tx1"/>
                </a:solidFill>
                <a:latin typeface="+mn-lt"/>
                <a:ea typeface="+mn-ea"/>
                <a:sym typeface="Arial" pitchFamily="34" charset="0"/>
              </a:defRPr>
            </a:lvl7pPr>
            <a:lvl8pPr marL="3200400" indent="0" algn="ctr" defTabSz="0" rtl="0" fontAlgn="base">
              <a:spcBef>
                <a:spcPct val="20000"/>
              </a:spcBef>
              <a:spcAft>
                <a:spcPct val="0"/>
              </a:spcAft>
              <a:buNone/>
              <a:defRPr sz="2000">
                <a:solidFill>
                  <a:schemeClr val="tx1"/>
                </a:solidFill>
                <a:latin typeface="+mn-lt"/>
                <a:ea typeface="+mn-ea"/>
                <a:sym typeface="Arial" pitchFamily="34" charset="0"/>
              </a:defRPr>
            </a:lvl8pPr>
            <a:lvl9pPr marL="3657600" indent="0" algn="ctr" defTabSz="0" rtl="0" fontAlgn="base">
              <a:spcBef>
                <a:spcPct val="20000"/>
              </a:spcBef>
              <a:spcAft>
                <a:spcPct val="0"/>
              </a:spcAft>
              <a:buNone/>
              <a:defRPr sz="2000">
                <a:solidFill>
                  <a:schemeClr val="tx1"/>
                </a:solidFill>
                <a:latin typeface="+mn-lt"/>
                <a:ea typeface="+mn-ea"/>
                <a:sym typeface="Arial" pitchFamily="34" charset="0"/>
              </a:defRPr>
            </a:lvl9pPr>
          </a:lstStyle>
          <a:p>
            <a:pPr marL="285750" indent="-285750" algn="l" eaLnBrk="1" hangingPunct="1">
              <a:lnSpc>
                <a:spcPct val="120000"/>
              </a:lnSpc>
              <a:buClr>
                <a:srgbClr val="0065B0"/>
              </a:buClr>
              <a:buFont typeface="Wingdings" pitchFamily="2" charset="2"/>
              <a:buChar char="l"/>
            </a:pPr>
            <a:r>
              <a:rPr lang="zh-CN" altLang="en-US" sz="1800" b="1" kern="0" dirty="0">
                <a:latin typeface="微软雅黑 Light" panose="020B0502040204020203" pitchFamily="34" charset="-122"/>
                <a:ea typeface="微软雅黑 Light" panose="020B0502040204020203" pitchFamily="34" charset="-122"/>
                <a:sym typeface="宋体" panose="02010600030101010101" pitchFamily="2" charset="-122"/>
              </a:rPr>
              <a:t>在某单位网关出入口中部署该系统，共发现 </a:t>
            </a:r>
            <a:r>
              <a:rPr lang="en-US" altLang="zh-CN" sz="1800" b="1" kern="0" dirty="0">
                <a:solidFill>
                  <a:srgbClr val="FF0000"/>
                </a:solidFill>
                <a:latin typeface="微软雅黑 Light" panose="020B0502040204020203" pitchFamily="34" charset="-122"/>
                <a:ea typeface="微软雅黑 Light" panose="020B0502040204020203" pitchFamily="34" charset="-122"/>
                <a:sym typeface="宋体" panose="02010600030101010101" pitchFamily="2" charset="-122"/>
              </a:rPr>
              <a:t>21401</a:t>
            </a:r>
            <a:r>
              <a:rPr lang="zh-CN" altLang="en-US" sz="1800" b="1" kern="0" dirty="0">
                <a:latin typeface="微软雅黑 Light" panose="020B0502040204020203" pitchFamily="34" charset="-122"/>
                <a:ea typeface="微软雅黑 Light" panose="020B0502040204020203" pitchFamily="34" charset="-122"/>
                <a:sym typeface="宋体" panose="02010600030101010101" pitchFamily="2" charset="-122"/>
              </a:rPr>
              <a:t> 个入口页面</a:t>
            </a:r>
            <a:endParaRPr lang="en-US" altLang="zh-CN" sz="1800" b="1" kern="0" dirty="0">
              <a:latin typeface="微软雅黑 Light" panose="020B0502040204020203" pitchFamily="34" charset="-122"/>
              <a:ea typeface="微软雅黑 Light" panose="020B0502040204020203" pitchFamily="34" charset="-122"/>
              <a:sym typeface="宋体" panose="02010600030101010101" pitchFamily="2" charset="-122"/>
            </a:endParaRPr>
          </a:p>
          <a:p>
            <a:pPr marL="800100" lvl="1" indent="-342900" algn="l" eaLnBrk="1" hangingPunct="1">
              <a:lnSpc>
                <a:spcPct val="120000"/>
              </a:lnSpc>
              <a:buClr>
                <a:srgbClr val="0065B0"/>
              </a:buClr>
              <a:buFont typeface="Wingdings" pitchFamily="2" charset="2"/>
              <a:buChar char="Ø"/>
            </a:pPr>
            <a:r>
              <a:rPr lang="zh-CN" altLang="en-US" sz="1800" b="1" kern="0" dirty="0">
                <a:latin typeface="微软雅黑 Light" panose="020B0502040204020203" pitchFamily="34" charset="-122"/>
                <a:ea typeface="微软雅黑 Light" panose="020B0502040204020203" pitchFamily="34" charset="-122"/>
                <a:sym typeface="宋体" panose="02010600030101010101" pitchFamily="2" charset="-122"/>
              </a:rPr>
              <a:t>由 </a:t>
            </a:r>
            <a:r>
              <a:rPr lang="en-US" altLang="zh-CN" sz="1800" b="1" kern="0" dirty="0">
                <a:solidFill>
                  <a:srgbClr val="FF0000"/>
                </a:solidFill>
                <a:latin typeface="微软雅黑 Light" panose="020B0502040204020203" pitchFamily="34" charset="-122"/>
                <a:ea typeface="微软雅黑 Light" panose="020B0502040204020203" pitchFamily="34" charset="-122"/>
                <a:sym typeface="宋体" panose="02010600030101010101" pitchFamily="2" charset="-122"/>
              </a:rPr>
              <a:t>90537</a:t>
            </a:r>
            <a:r>
              <a:rPr lang="zh-CN" altLang="en-US" sz="1800" b="1" kern="0" dirty="0">
                <a:solidFill>
                  <a:srgbClr val="FF0000"/>
                </a:solidFill>
                <a:latin typeface="微软雅黑 Light" panose="020B0502040204020203" pitchFamily="34" charset="-122"/>
                <a:ea typeface="微软雅黑 Light" panose="020B0502040204020203" pitchFamily="34" charset="-122"/>
                <a:sym typeface="宋体" panose="02010600030101010101" pitchFamily="2" charset="-122"/>
              </a:rPr>
              <a:t> </a:t>
            </a:r>
            <a:r>
              <a:rPr lang="zh-CN" altLang="en-US" sz="1800" b="1" kern="0" dirty="0">
                <a:latin typeface="微软雅黑 Light" panose="020B0502040204020203" pitchFamily="34" charset="-122"/>
                <a:ea typeface="微软雅黑 Light" panose="020B0502040204020203" pitchFamily="34" charset="-122"/>
                <a:sym typeface="宋体" panose="02010600030101010101" pitchFamily="2" charset="-122"/>
              </a:rPr>
              <a:t>个多媒体资源共享</a:t>
            </a:r>
            <a:endParaRPr lang="en-US" altLang="zh-CN" sz="1800" b="1" kern="0" dirty="0">
              <a:latin typeface="微软雅黑 Light" panose="020B0502040204020203" pitchFamily="34" charset="-122"/>
              <a:ea typeface="微软雅黑 Light" panose="020B0502040204020203" pitchFamily="34" charset="-122"/>
              <a:sym typeface="宋体" panose="02010600030101010101" pitchFamily="2" charset="-122"/>
            </a:endParaRPr>
          </a:p>
          <a:p>
            <a:pPr marL="800100" lvl="1" indent="-342900" algn="l" eaLnBrk="1" hangingPunct="1">
              <a:lnSpc>
                <a:spcPct val="120000"/>
              </a:lnSpc>
              <a:buClr>
                <a:srgbClr val="0065B0"/>
              </a:buClr>
              <a:buFont typeface="Wingdings" pitchFamily="2" charset="2"/>
              <a:buChar char="Ø"/>
            </a:pPr>
            <a:r>
              <a:rPr lang="en-US" altLang="zh-CN" sz="1800" b="1" kern="0" dirty="0">
                <a:solidFill>
                  <a:srgbClr val="FF0000"/>
                </a:solidFill>
                <a:latin typeface="微软雅黑 Light" panose="020B0502040204020203" pitchFamily="34" charset="-122"/>
                <a:ea typeface="微软雅黑 Light" panose="020B0502040204020203" pitchFamily="34" charset="-122"/>
                <a:sym typeface="宋体" panose="02010600030101010101" pitchFamily="2" charset="-122"/>
              </a:rPr>
              <a:t>130</a:t>
            </a:r>
            <a:r>
              <a:rPr lang="zh-CN" altLang="en-US" sz="1800" b="1" kern="0" dirty="0">
                <a:latin typeface="微软雅黑 Light" panose="020B0502040204020203" pitchFamily="34" charset="-122"/>
                <a:ea typeface="微软雅黑 Light" panose="020B0502040204020203" pitchFamily="34" charset="-122"/>
                <a:sym typeface="宋体" panose="02010600030101010101" pitchFamily="2" charset="-122"/>
              </a:rPr>
              <a:t>个多媒体资源存在多个入口（副本）</a:t>
            </a:r>
            <a:endParaRPr lang="en-US" altLang="zh-CN" sz="1800" b="1" kern="0" dirty="0">
              <a:latin typeface="微软雅黑 Light" panose="020B0502040204020203" pitchFamily="34" charset="-122"/>
              <a:ea typeface="微软雅黑 Light" panose="020B0502040204020203" pitchFamily="34" charset="-122"/>
              <a:sym typeface="宋体" panose="02010600030101010101" pitchFamily="2" charset="-122"/>
            </a:endParaRPr>
          </a:p>
          <a:p>
            <a:pPr marL="342900" indent="-342900" algn="l" eaLnBrk="1" hangingPunct="1">
              <a:lnSpc>
                <a:spcPct val="120000"/>
              </a:lnSpc>
              <a:buClr>
                <a:srgbClr val="0065B0"/>
              </a:buClr>
              <a:buFont typeface="Wingdings" pitchFamily="2" charset="2"/>
              <a:buChar char="ü"/>
            </a:pPr>
            <a:endParaRPr lang="en-US" altLang="zh-CN" sz="1800" b="1" kern="0" dirty="0">
              <a:latin typeface="微软雅黑 Light" panose="020B0502040204020203" pitchFamily="34" charset="-122"/>
              <a:ea typeface="微软雅黑 Light" panose="020B0502040204020203" pitchFamily="34" charset="-122"/>
              <a:sym typeface="宋体" panose="02010600030101010101" pitchFamily="2" charset="-122"/>
            </a:endParaRPr>
          </a:p>
          <a:p>
            <a:pPr marL="342900" indent="-342900" algn="l" eaLnBrk="1" hangingPunct="1">
              <a:lnSpc>
                <a:spcPct val="120000"/>
              </a:lnSpc>
              <a:buClr>
                <a:srgbClr val="0065B0"/>
              </a:buClr>
              <a:buFont typeface="Wingdings" pitchFamily="2" charset="2"/>
              <a:buChar char="ü"/>
            </a:pPr>
            <a:endParaRPr lang="en-US" altLang="zh-CN" sz="1800" kern="0" dirty="0">
              <a:latin typeface="微软雅黑" panose="020B0503020204020204" pitchFamily="34" charset="-122"/>
              <a:ea typeface="微软雅黑" panose="020B0503020204020204" pitchFamily="34" charset="-122"/>
              <a:sym typeface="宋体" panose="02010600030101010101" pitchFamily="2" charset="-122"/>
            </a:endParaRPr>
          </a:p>
        </p:txBody>
      </p:sp>
      <p:sp>
        <p:nvSpPr>
          <p:cNvPr id="20" name="矩形 19">
            <a:extLst>
              <a:ext uri="{FF2B5EF4-FFF2-40B4-BE49-F238E27FC236}">
                <a16:creationId xmlns:a16="http://schemas.microsoft.com/office/drawing/2014/main" id="{603F6626-CCF0-D34C-91BE-F40FDE54D8AC}"/>
              </a:ext>
            </a:extLst>
          </p:cNvPr>
          <p:cNvSpPr/>
          <p:nvPr/>
        </p:nvSpPr>
        <p:spPr bwMode="auto">
          <a:xfrm>
            <a:off x="683728" y="1412860"/>
            <a:ext cx="1152082" cy="360025"/>
          </a:xfrm>
          <a:prstGeom prst="rect">
            <a:avLst/>
          </a:prstGeom>
          <a:solidFill>
            <a:srgbClr val="DDDEDC"/>
          </a:solidFill>
          <a:ln w="2857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 typeface="Arial" pitchFamily="34" charset="0"/>
              <a:buNone/>
              <a:tabLst/>
            </a:pPr>
            <a:r>
              <a:rPr kumimoji="0" lang="zh-CN" altLang="en-US" sz="1800" b="0" i="0" u="none" strike="noStrike" cap="none" normalizeH="0" baseline="0" dirty="0">
                <a:ln>
                  <a:noFill/>
                </a:ln>
                <a:solidFill>
                  <a:schemeClr val="tx1"/>
                </a:solidFill>
                <a:effectLst/>
                <a:latin typeface="Kaiti SC" panose="02010600040101010101" pitchFamily="2" charset="-122"/>
                <a:ea typeface="Kaiti SC" panose="02010600040101010101" pitchFamily="2" charset="-122"/>
              </a:rPr>
              <a:t>结果</a:t>
            </a:r>
          </a:p>
        </p:txBody>
      </p:sp>
      <p:pic>
        <p:nvPicPr>
          <p:cNvPr id="2" name="图片 1">
            <a:extLst>
              <a:ext uri="{FF2B5EF4-FFF2-40B4-BE49-F238E27FC236}">
                <a16:creationId xmlns:a16="http://schemas.microsoft.com/office/drawing/2014/main" id="{68CD3D3C-14D1-F54F-ABAC-AEF32AA5C9D1}"/>
              </a:ext>
            </a:extLst>
          </p:cNvPr>
          <p:cNvPicPr>
            <a:picLocks noChangeAspect="1"/>
          </p:cNvPicPr>
          <p:nvPr/>
        </p:nvPicPr>
        <p:blipFill>
          <a:blip r:embed="rId3"/>
          <a:stretch>
            <a:fillRect/>
          </a:stretch>
        </p:blipFill>
        <p:spPr>
          <a:xfrm flipH="1">
            <a:off x="7518003" y="2463390"/>
            <a:ext cx="508164" cy="4090220"/>
          </a:xfrm>
          <a:prstGeom prst="rect">
            <a:avLst/>
          </a:prstGeom>
        </p:spPr>
      </p:pic>
      <p:pic>
        <p:nvPicPr>
          <p:cNvPr id="5" name="图片 4">
            <a:extLst>
              <a:ext uri="{FF2B5EF4-FFF2-40B4-BE49-F238E27FC236}">
                <a16:creationId xmlns:a16="http://schemas.microsoft.com/office/drawing/2014/main" id="{43349763-73BD-5A43-A512-322C137C568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71915" y="3069640"/>
            <a:ext cx="3748615" cy="3417465"/>
          </a:xfrm>
          <a:prstGeom prst="rect">
            <a:avLst/>
          </a:prstGeom>
        </p:spPr>
      </p:pic>
      <p:sp>
        <p:nvSpPr>
          <p:cNvPr id="9" name="标题 1">
            <a:extLst>
              <a:ext uri="{FF2B5EF4-FFF2-40B4-BE49-F238E27FC236}">
                <a16:creationId xmlns:a16="http://schemas.microsoft.com/office/drawing/2014/main" id="{2111BD27-6888-8D48-963B-22C90CA30E8E}"/>
              </a:ext>
            </a:extLst>
          </p:cNvPr>
          <p:cNvSpPr txBox="1">
            <a:spLocks noChangeArrowheads="1"/>
          </p:cNvSpPr>
          <p:nvPr/>
        </p:nvSpPr>
        <p:spPr bwMode="auto">
          <a:xfrm>
            <a:off x="497768" y="586962"/>
            <a:ext cx="892961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sym typeface="Arial" panose="020B0604020202020204" pitchFamily="34" charset="0"/>
              </a:defRPr>
            </a:lvl1pPr>
            <a:lvl2pPr algn="ctr" rtl="0" eaLnBrk="0" fontAlgn="base" hangingPunct="0">
              <a:spcBef>
                <a:spcPct val="0"/>
              </a:spcBef>
              <a:spcAft>
                <a:spcPct val="0"/>
              </a:spcAft>
              <a:defRPr sz="4400">
                <a:solidFill>
                  <a:schemeClr val="tx2"/>
                </a:solidFill>
                <a:latin typeface="Arial" pitchFamily="34" charset="0"/>
                <a:ea typeface="宋体" pitchFamily="2" charset="-122"/>
                <a:sym typeface="Arial" panose="020B0604020202020204" pitchFamily="34" charset="0"/>
              </a:defRPr>
            </a:lvl2pPr>
            <a:lvl3pPr algn="ctr" rtl="0" eaLnBrk="0" fontAlgn="base" hangingPunct="0">
              <a:spcBef>
                <a:spcPct val="0"/>
              </a:spcBef>
              <a:spcAft>
                <a:spcPct val="0"/>
              </a:spcAft>
              <a:defRPr sz="4400">
                <a:solidFill>
                  <a:schemeClr val="tx2"/>
                </a:solidFill>
                <a:latin typeface="Arial" pitchFamily="34" charset="0"/>
                <a:ea typeface="宋体" pitchFamily="2" charset="-122"/>
                <a:sym typeface="Arial" panose="020B0604020202020204" pitchFamily="34" charset="0"/>
              </a:defRPr>
            </a:lvl3pPr>
            <a:lvl4pPr algn="ctr" rtl="0" eaLnBrk="0" fontAlgn="base" hangingPunct="0">
              <a:spcBef>
                <a:spcPct val="0"/>
              </a:spcBef>
              <a:spcAft>
                <a:spcPct val="0"/>
              </a:spcAft>
              <a:defRPr sz="4400">
                <a:solidFill>
                  <a:schemeClr val="tx2"/>
                </a:solidFill>
                <a:latin typeface="Arial" pitchFamily="34" charset="0"/>
                <a:ea typeface="宋体" pitchFamily="2" charset="-122"/>
                <a:sym typeface="Arial" panose="020B0604020202020204" pitchFamily="34" charset="0"/>
              </a:defRPr>
            </a:lvl4pPr>
            <a:lvl5pPr algn="ctr" rtl="0" eaLnBrk="0" fontAlgn="base" hangingPunct="0">
              <a:spcBef>
                <a:spcPct val="0"/>
              </a:spcBef>
              <a:spcAft>
                <a:spcPct val="0"/>
              </a:spcAft>
              <a:defRPr sz="4400">
                <a:solidFill>
                  <a:schemeClr val="tx2"/>
                </a:solidFill>
                <a:latin typeface="Arial" pitchFamily="34" charset="0"/>
                <a:ea typeface="宋体" pitchFamily="2" charset="-122"/>
                <a:sym typeface="Arial" panose="020B0604020202020204" pitchFamily="34" charset="0"/>
              </a:defRPr>
            </a:lvl5pPr>
            <a:lvl6pPr marL="457200" algn="ctr" rtl="0" fontAlgn="base">
              <a:spcBef>
                <a:spcPct val="0"/>
              </a:spcBef>
              <a:spcAft>
                <a:spcPct val="0"/>
              </a:spcAft>
              <a:defRPr sz="4400">
                <a:solidFill>
                  <a:schemeClr val="tx2"/>
                </a:solidFill>
                <a:latin typeface="Arial" pitchFamily="34" charset="0"/>
                <a:ea typeface="宋体" pitchFamily="2" charset="-122"/>
                <a:sym typeface="Arial" pitchFamily="34" charset="0"/>
              </a:defRPr>
            </a:lvl6pPr>
            <a:lvl7pPr marL="914400" algn="ctr" rtl="0" fontAlgn="base">
              <a:spcBef>
                <a:spcPct val="0"/>
              </a:spcBef>
              <a:spcAft>
                <a:spcPct val="0"/>
              </a:spcAft>
              <a:defRPr sz="4400">
                <a:solidFill>
                  <a:schemeClr val="tx2"/>
                </a:solidFill>
                <a:latin typeface="Arial" pitchFamily="34" charset="0"/>
                <a:ea typeface="宋体" pitchFamily="2" charset="-122"/>
                <a:sym typeface="Arial" pitchFamily="34" charset="0"/>
              </a:defRPr>
            </a:lvl7pPr>
            <a:lvl8pPr marL="1371600" algn="ctr" rtl="0" fontAlgn="base">
              <a:spcBef>
                <a:spcPct val="0"/>
              </a:spcBef>
              <a:spcAft>
                <a:spcPct val="0"/>
              </a:spcAft>
              <a:defRPr sz="4400">
                <a:solidFill>
                  <a:schemeClr val="tx2"/>
                </a:solidFill>
                <a:latin typeface="Arial" pitchFamily="34" charset="0"/>
                <a:ea typeface="宋体" pitchFamily="2" charset="-122"/>
                <a:sym typeface="Arial" pitchFamily="34" charset="0"/>
              </a:defRPr>
            </a:lvl8pPr>
            <a:lvl9pPr marL="1828800" algn="ctr" rtl="0" fontAlgn="base">
              <a:spcBef>
                <a:spcPct val="0"/>
              </a:spcBef>
              <a:spcAft>
                <a:spcPct val="0"/>
              </a:spcAft>
              <a:defRPr sz="4400">
                <a:solidFill>
                  <a:schemeClr val="tx2"/>
                </a:solidFill>
                <a:latin typeface="Arial" pitchFamily="34" charset="0"/>
                <a:ea typeface="宋体" pitchFamily="2" charset="-122"/>
                <a:sym typeface="Arial" pitchFamily="34" charset="0"/>
              </a:defRPr>
            </a:lvl9pPr>
          </a:lstStyle>
          <a:p>
            <a:pPr algn="l" eaLnBrk="1" hangingPunct="1">
              <a:lnSpc>
                <a:spcPct val="150000"/>
              </a:lnSpc>
              <a:buFontTx/>
            </a:pPr>
            <a:r>
              <a:rPr lang="zh-CN" altLang="en-US" sz="2400" kern="0" dirty="0">
                <a:latin typeface="华文楷体" panose="02010600040101010101" pitchFamily="2" charset="-122"/>
                <a:ea typeface="华文楷体" panose="02010600040101010101" pitchFamily="2" charset="-122"/>
                <a:sym typeface="宋体" panose="02010600030101010101" pitchFamily="2" charset="-122"/>
              </a:rPr>
              <a:t>多媒体资源关系发现与语义补全原型系统设计实现</a:t>
            </a:r>
            <a:endParaRPr lang="zh-CN" altLang="en-US" sz="3600" kern="0" dirty="0">
              <a:latin typeface="华文楷体" panose="02010600040101010101" pitchFamily="2" charset="-122"/>
              <a:ea typeface="华文楷体" panose="02010600040101010101" pitchFamily="2" charset="-122"/>
              <a:sym typeface="宋体" panose="02010600030101010101" pitchFamily="2" charset="-122"/>
            </a:endParaRPr>
          </a:p>
          <a:p>
            <a:pPr algn="l" eaLnBrk="1" hangingPunct="1">
              <a:lnSpc>
                <a:spcPct val="150000"/>
              </a:lnSpc>
              <a:buFontTx/>
            </a:pPr>
            <a:endParaRPr lang="zh-CN" altLang="en-US" sz="700" kern="0" dirty="0">
              <a:latin typeface="华文楷体" panose="02010600040101010101" pitchFamily="2" charset="-122"/>
              <a:ea typeface="华文楷体" panose="02010600040101010101" pitchFamily="2" charset="-122"/>
              <a:sym typeface="宋体" panose="02010600030101010101" pitchFamily="2" charset="-122"/>
            </a:endParaRPr>
          </a:p>
        </p:txBody>
      </p:sp>
    </p:spTree>
    <p:extLst>
      <p:ext uri="{BB962C8B-B14F-4D97-AF65-F5344CB8AC3E}">
        <p14:creationId xmlns:p14="http://schemas.microsoft.com/office/powerpoint/2010/main" val="3879918015"/>
      </p:ext>
    </p:extLst>
  </p:cSld>
  <p:clrMapOvr>
    <a:masterClrMapping/>
  </p:clrMapOvr>
  <p:transition spd="slow" advTm="10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9" name="组合 68">
            <a:extLst>
              <a:ext uri="{FF2B5EF4-FFF2-40B4-BE49-F238E27FC236}">
                <a16:creationId xmlns:a16="http://schemas.microsoft.com/office/drawing/2014/main" id="{AB7558A4-3403-F141-BC1B-D582FBD3603A}"/>
              </a:ext>
            </a:extLst>
          </p:cNvPr>
          <p:cNvGrpSpPr/>
          <p:nvPr/>
        </p:nvGrpSpPr>
        <p:grpSpPr>
          <a:xfrm>
            <a:off x="930012" y="2863394"/>
            <a:ext cx="6233523" cy="3733826"/>
            <a:chOff x="930012" y="2719384"/>
            <a:chExt cx="6233523" cy="3733826"/>
          </a:xfrm>
        </p:grpSpPr>
        <p:pic>
          <p:nvPicPr>
            <p:cNvPr id="70" name="图片 69">
              <a:extLst>
                <a:ext uri="{FF2B5EF4-FFF2-40B4-BE49-F238E27FC236}">
                  <a16:creationId xmlns:a16="http://schemas.microsoft.com/office/drawing/2014/main" id="{2E2CBF7D-FB1D-D74D-9153-BE0EDE085EFA}"/>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675355" y="2719384"/>
              <a:ext cx="4571959" cy="3733826"/>
            </a:xfrm>
            <a:prstGeom prst="rect">
              <a:avLst/>
            </a:prstGeom>
          </p:spPr>
        </p:pic>
        <p:sp>
          <p:nvSpPr>
            <p:cNvPr id="71" name="文本框 4">
              <a:extLst>
                <a:ext uri="{FF2B5EF4-FFF2-40B4-BE49-F238E27FC236}">
                  <a16:creationId xmlns:a16="http://schemas.microsoft.com/office/drawing/2014/main" id="{5F070D89-C187-5549-A674-584BED4520D7}"/>
                </a:ext>
              </a:extLst>
            </p:cNvPr>
            <p:cNvSpPr>
              <a:spLocks noChangeArrowheads="1"/>
            </p:cNvSpPr>
            <p:nvPr/>
          </p:nvSpPr>
          <p:spPr bwMode="auto">
            <a:xfrm>
              <a:off x="4163300" y="4900459"/>
              <a:ext cx="2848297" cy="2658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sz="200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72" name="Text Box 3">
              <a:extLst>
                <a:ext uri="{FF2B5EF4-FFF2-40B4-BE49-F238E27FC236}">
                  <a16:creationId xmlns:a16="http://schemas.microsoft.com/office/drawing/2014/main" id="{66468D4B-9C29-A045-9301-81AE6C550C4A}"/>
                </a:ext>
              </a:extLst>
            </p:cNvPr>
            <p:cNvSpPr txBox="1">
              <a:spLocks noChangeArrowheads="1"/>
            </p:cNvSpPr>
            <p:nvPr/>
          </p:nvSpPr>
          <p:spPr bwMode="auto">
            <a:xfrm>
              <a:off x="3040257" y="3180821"/>
              <a:ext cx="134858" cy="24459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ko-KR" altLang="en-US">
                <a:latin typeface="Times New Roman" panose="02020603050405020304" pitchFamily="18" charset="0"/>
                <a:ea typeface="Gulim" panose="020B0600000101010101" pitchFamily="34" charset="-127"/>
              </a:endParaRPr>
            </a:p>
          </p:txBody>
        </p:sp>
        <p:pic>
          <p:nvPicPr>
            <p:cNvPr id="73" name="图片 72">
              <a:extLst>
                <a:ext uri="{FF2B5EF4-FFF2-40B4-BE49-F238E27FC236}">
                  <a16:creationId xmlns:a16="http://schemas.microsoft.com/office/drawing/2014/main" id="{D466637B-1915-E54D-80F8-C9C675E79A4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40922" y="5162878"/>
              <a:ext cx="1544407" cy="346211"/>
            </a:xfrm>
            <a:prstGeom prst="rect">
              <a:avLst/>
            </a:prstGeom>
            <a:ln w="38100">
              <a:solidFill>
                <a:srgbClr val="0070C0"/>
              </a:solidFill>
            </a:ln>
          </p:spPr>
        </p:pic>
        <p:pic>
          <p:nvPicPr>
            <p:cNvPr id="74" name="图片 73">
              <a:extLst>
                <a:ext uri="{FF2B5EF4-FFF2-40B4-BE49-F238E27FC236}">
                  <a16:creationId xmlns:a16="http://schemas.microsoft.com/office/drawing/2014/main" id="{AED638AA-BAE8-9E40-B6FA-F28C3F7828E2}"/>
                </a:ext>
              </a:extLst>
            </p:cNvPr>
            <p:cNvPicPr>
              <a:picLocks noChangeAspect="1"/>
            </p:cNvPicPr>
            <p:nvPr/>
          </p:nvPicPr>
          <p:blipFill>
            <a:blip r:embed="rId5"/>
            <a:stretch>
              <a:fillRect/>
            </a:stretch>
          </p:blipFill>
          <p:spPr>
            <a:xfrm>
              <a:off x="940922" y="5624391"/>
              <a:ext cx="1544407" cy="331456"/>
            </a:xfrm>
            <a:prstGeom prst="rect">
              <a:avLst/>
            </a:prstGeom>
            <a:ln w="38100">
              <a:solidFill>
                <a:srgbClr val="0070C0"/>
              </a:solidFill>
            </a:ln>
          </p:spPr>
        </p:pic>
        <p:pic>
          <p:nvPicPr>
            <p:cNvPr id="75" name="图片 74">
              <a:extLst>
                <a:ext uri="{FF2B5EF4-FFF2-40B4-BE49-F238E27FC236}">
                  <a16:creationId xmlns:a16="http://schemas.microsoft.com/office/drawing/2014/main" id="{234A0EDA-7D77-D048-8F7C-1496B7CDC7AC}"/>
                </a:ext>
              </a:extLst>
            </p:cNvPr>
            <p:cNvPicPr>
              <a:picLocks noChangeAspect="1"/>
            </p:cNvPicPr>
            <p:nvPr/>
          </p:nvPicPr>
          <p:blipFill>
            <a:blip r:embed="rId6"/>
            <a:stretch>
              <a:fillRect/>
            </a:stretch>
          </p:blipFill>
          <p:spPr>
            <a:xfrm>
              <a:off x="5681037" y="4649057"/>
              <a:ext cx="1417353" cy="297124"/>
            </a:xfrm>
            <a:prstGeom prst="rect">
              <a:avLst/>
            </a:prstGeom>
            <a:ln w="38100">
              <a:solidFill>
                <a:srgbClr val="FFC000"/>
              </a:solidFill>
            </a:ln>
          </p:spPr>
        </p:pic>
        <p:pic>
          <p:nvPicPr>
            <p:cNvPr id="76" name="图片 75">
              <a:extLst>
                <a:ext uri="{FF2B5EF4-FFF2-40B4-BE49-F238E27FC236}">
                  <a16:creationId xmlns:a16="http://schemas.microsoft.com/office/drawing/2014/main" id="{3FAD637A-2E9B-E343-977E-93638685C12D}"/>
                </a:ext>
              </a:extLst>
            </p:cNvPr>
            <p:cNvPicPr>
              <a:picLocks noChangeAspect="1"/>
            </p:cNvPicPr>
            <p:nvPr/>
          </p:nvPicPr>
          <p:blipFill>
            <a:blip r:embed="rId7"/>
            <a:stretch>
              <a:fillRect/>
            </a:stretch>
          </p:blipFill>
          <p:spPr>
            <a:xfrm>
              <a:off x="3902064" y="3764339"/>
              <a:ext cx="1617076" cy="1363620"/>
            </a:xfrm>
            <a:prstGeom prst="rect">
              <a:avLst/>
            </a:prstGeom>
            <a:ln w="38100">
              <a:solidFill>
                <a:schemeClr val="accent2">
                  <a:lumMod val="50000"/>
                </a:schemeClr>
              </a:solidFill>
            </a:ln>
          </p:spPr>
        </p:pic>
        <p:sp>
          <p:nvSpPr>
            <p:cNvPr id="77" name="椭圆 76">
              <a:extLst>
                <a:ext uri="{FF2B5EF4-FFF2-40B4-BE49-F238E27FC236}">
                  <a16:creationId xmlns:a16="http://schemas.microsoft.com/office/drawing/2014/main" id="{9992B214-7926-534F-9CC4-29C127124C98}"/>
                </a:ext>
              </a:extLst>
            </p:cNvPr>
            <p:cNvSpPr/>
            <p:nvPr/>
          </p:nvSpPr>
          <p:spPr bwMode="auto">
            <a:xfrm>
              <a:off x="5076922" y="5509089"/>
              <a:ext cx="158194" cy="181742"/>
            </a:xfrm>
            <a:prstGeom prst="ellipse">
              <a:avLst/>
            </a:prstGeom>
            <a:solidFill>
              <a:srgbClr val="F59D56"/>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a:ln>
                  <a:noFill/>
                </a:ln>
                <a:solidFill>
                  <a:schemeClr val="tx1"/>
                </a:solidFill>
                <a:effectLst/>
                <a:latin typeface="Arial" pitchFamily="34" charset="0"/>
                <a:ea typeface="宋体" pitchFamily="2" charset="-122"/>
              </a:endParaRPr>
            </a:p>
          </p:txBody>
        </p:sp>
        <p:sp>
          <p:nvSpPr>
            <p:cNvPr id="78" name="椭圆 77">
              <a:extLst>
                <a:ext uri="{FF2B5EF4-FFF2-40B4-BE49-F238E27FC236}">
                  <a16:creationId xmlns:a16="http://schemas.microsoft.com/office/drawing/2014/main" id="{0F47262F-B223-1744-8829-DB1F4446B9A7}"/>
                </a:ext>
              </a:extLst>
            </p:cNvPr>
            <p:cNvSpPr/>
            <p:nvPr/>
          </p:nvSpPr>
          <p:spPr bwMode="auto">
            <a:xfrm>
              <a:off x="2541971" y="5253394"/>
              <a:ext cx="158194" cy="181742"/>
            </a:xfrm>
            <a:prstGeom prst="ellipse">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a:ln>
                  <a:noFill/>
                </a:ln>
                <a:solidFill>
                  <a:schemeClr val="tx1"/>
                </a:solidFill>
                <a:effectLst/>
                <a:latin typeface="Arial" pitchFamily="34" charset="0"/>
                <a:ea typeface="宋体" pitchFamily="2" charset="-122"/>
              </a:endParaRPr>
            </a:p>
          </p:txBody>
        </p:sp>
        <p:sp>
          <p:nvSpPr>
            <p:cNvPr id="79" name="椭圆 78">
              <a:extLst>
                <a:ext uri="{FF2B5EF4-FFF2-40B4-BE49-F238E27FC236}">
                  <a16:creationId xmlns:a16="http://schemas.microsoft.com/office/drawing/2014/main" id="{08392CBA-9A26-874E-89B1-C2C779DB8272}"/>
                </a:ext>
              </a:extLst>
            </p:cNvPr>
            <p:cNvSpPr/>
            <p:nvPr/>
          </p:nvSpPr>
          <p:spPr bwMode="auto">
            <a:xfrm>
              <a:off x="2605948" y="5635220"/>
              <a:ext cx="158194" cy="181742"/>
            </a:xfrm>
            <a:prstGeom prst="ellipse">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a:ln>
                  <a:noFill/>
                </a:ln>
                <a:solidFill>
                  <a:schemeClr val="tx1"/>
                </a:solidFill>
                <a:effectLst/>
                <a:latin typeface="Arial" pitchFamily="34" charset="0"/>
                <a:ea typeface="宋体" pitchFamily="2" charset="-122"/>
              </a:endParaRPr>
            </a:p>
          </p:txBody>
        </p:sp>
        <p:pic>
          <p:nvPicPr>
            <p:cNvPr id="80" name="图片 79">
              <a:extLst>
                <a:ext uri="{FF2B5EF4-FFF2-40B4-BE49-F238E27FC236}">
                  <a16:creationId xmlns:a16="http://schemas.microsoft.com/office/drawing/2014/main" id="{592B4019-F707-8C45-98FA-2C1F404D09EB}"/>
                </a:ext>
              </a:extLst>
            </p:cNvPr>
            <p:cNvPicPr>
              <a:picLocks noChangeAspect="1"/>
            </p:cNvPicPr>
            <p:nvPr/>
          </p:nvPicPr>
          <p:blipFill>
            <a:blip r:embed="rId8"/>
            <a:stretch>
              <a:fillRect/>
            </a:stretch>
          </p:blipFill>
          <p:spPr>
            <a:xfrm>
              <a:off x="930012" y="4337590"/>
              <a:ext cx="621418" cy="756850"/>
            </a:xfrm>
            <a:prstGeom prst="rect">
              <a:avLst/>
            </a:prstGeom>
            <a:ln w="25400">
              <a:solidFill>
                <a:srgbClr val="0070C0"/>
              </a:solidFill>
            </a:ln>
          </p:spPr>
        </p:pic>
        <p:pic>
          <p:nvPicPr>
            <p:cNvPr id="81" name="图片 80">
              <a:extLst>
                <a:ext uri="{FF2B5EF4-FFF2-40B4-BE49-F238E27FC236}">
                  <a16:creationId xmlns:a16="http://schemas.microsoft.com/office/drawing/2014/main" id="{492C65FC-DECF-4C46-B420-69BCE665AB91}"/>
                </a:ext>
              </a:extLst>
            </p:cNvPr>
            <p:cNvPicPr>
              <a:picLocks noChangeAspect="1"/>
            </p:cNvPicPr>
            <p:nvPr/>
          </p:nvPicPr>
          <p:blipFill>
            <a:blip r:embed="rId9"/>
            <a:stretch>
              <a:fillRect/>
            </a:stretch>
          </p:blipFill>
          <p:spPr>
            <a:xfrm>
              <a:off x="2098284" y="5850941"/>
              <a:ext cx="513370" cy="602269"/>
            </a:xfrm>
            <a:prstGeom prst="rect">
              <a:avLst/>
            </a:prstGeom>
            <a:ln w="25400">
              <a:solidFill>
                <a:srgbClr val="0070C0"/>
              </a:solidFill>
            </a:ln>
          </p:spPr>
        </p:pic>
        <p:sp>
          <p:nvSpPr>
            <p:cNvPr id="82" name="椭圆 81">
              <a:extLst>
                <a:ext uri="{FF2B5EF4-FFF2-40B4-BE49-F238E27FC236}">
                  <a16:creationId xmlns:a16="http://schemas.microsoft.com/office/drawing/2014/main" id="{9E337B13-FD45-C144-9AE1-9324D20EA6F2}"/>
                </a:ext>
              </a:extLst>
            </p:cNvPr>
            <p:cNvSpPr/>
            <p:nvPr/>
          </p:nvSpPr>
          <p:spPr bwMode="auto">
            <a:xfrm>
              <a:off x="2924422" y="5850066"/>
              <a:ext cx="158194" cy="181742"/>
            </a:xfrm>
            <a:prstGeom prst="ellipse">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a:ln>
                  <a:noFill/>
                </a:ln>
                <a:solidFill>
                  <a:schemeClr val="tx1"/>
                </a:solidFill>
                <a:effectLst/>
                <a:latin typeface="Arial" pitchFamily="34" charset="0"/>
                <a:ea typeface="宋体" pitchFamily="2" charset="-122"/>
              </a:endParaRPr>
            </a:p>
          </p:txBody>
        </p:sp>
        <p:sp>
          <p:nvSpPr>
            <p:cNvPr id="83" name="椭圆 82">
              <a:extLst>
                <a:ext uri="{FF2B5EF4-FFF2-40B4-BE49-F238E27FC236}">
                  <a16:creationId xmlns:a16="http://schemas.microsoft.com/office/drawing/2014/main" id="{A5454559-6688-F64E-9160-7CBA7E5679C0}"/>
                </a:ext>
              </a:extLst>
            </p:cNvPr>
            <p:cNvSpPr/>
            <p:nvPr/>
          </p:nvSpPr>
          <p:spPr bwMode="auto">
            <a:xfrm>
              <a:off x="3342994" y="6061204"/>
              <a:ext cx="158194" cy="181742"/>
            </a:xfrm>
            <a:prstGeom prst="ellipse">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a:ln>
                  <a:noFill/>
                </a:ln>
                <a:solidFill>
                  <a:schemeClr val="tx1"/>
                </a:solidFill>
                <a:effectLst/>
                <a:latin typeface="Arial" pitchFamily="34" charset="0"/>
                <a:ea typeface="宋体" pitchFamily="2" charset="-122"/>
              </a:endParaRPr>
            </a:p>
          </p:txBody>
        </p:sp>
        <p:sp>
          <p:nvSpPr>
            <p:cNvPr id="84" name="椭圆 83">
              <a:extLst>
                <a:ext uri="{FF2B5EF4-FFF2-40B4-BE49-F238E27FC236}">
                  <a16:creationId xmlns:a16="http://schemas.microsoft.com/office/drawing/2014/main" id="{4CA60CC7-A734-3541-A7F7-7B350D844361}"/>
                </a:ext>
              </a:extLst>
            </p:cNvPr>
            <p:cNvSpPr/>
            <p:nvPr/>
          </p:nvSpPr>
          <p:spPr bwMode="auto">
            <a:xfrm>
              <a:off x="2273892" y="4520588"/>
              <a:ext cx="158194" cy="181742"/>
            </a:xfrm>
            <a:prstGeom prst="ellipse">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a:ln>
                  <a:noFill/>
                </a:ln>
                <a:solidFill>
                  <a:schemeClr val="tx1"/>
                </a:solidFill>
                <a:effectLst/>
                <a:latin typeface="Arial" pitchFamily="34" charset="0"/>
                <a:ea typeface="宋体" pitchFamily="2" charset="-122"/>
              </a:endParaRPr>
            </a:p>
          </p:txBody>
        </p:sp>
        <p:sp>
          <p:nvSpPr>
            <p:cNvPr id="85" name="椭圆 84">
              <a:extLst>
                <a:ext uri="{FF2B5EF4-FFF2-40B4-BE49-F238E27FC236}">
                  <a16:creationId xmlns:a16="http://schemas.microsoft.com/office/drawing/2014/main" id="{3C05CF69-8AC1-184C-8917-EBFAF24D0980}"/>
                </a:ext>
              </a:extLst>
            </p:cNvPr>
            <p:cNvSpPr/>
            <p:nvPr/>
          </p:nvSpPr>
          <p:spPr bwMode="auto">
            <a:xfrm>
              <a:off x="3263896" y="5633419"/>
              <a:ext cx="158194" cy="181742"/>
            </a:xfrm>
            <a:prstGeom prst="ellipse">
              <a:avLst/>
            </a:prstGeom>
            <a:solidFill>
              <a:srgbClr val="F59D56"/>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a:ln>
                  <a:noFill/>
                </a:ln>
                <a:solidFill>
                  <a:schemeClr val="tx1"/>
                </a:solidFill>
                <a:effectLst/>
                <a:latin typeface="Arial" pitchFamily="34" charset="0"/>
                <a:ea typeface="宋体" pitchFamily="2" charset="-122"/>
              </a:endParaRPr>
            </a:p>
          </p:txBody>
        </p:sp>
        <p:sp>
          <p:nvSpPr>
            <p:cNvPr id="86" name="椭圆 85">
              <a:extLst>
                <a:ext uri="{FF2B5EF4-FFF2-40B4-BE49-F238E27FC236}">
                  <a16:creationId xmlns:a16="http://schemas.microsoft.com/office/drawing/2014/main" id="{C19DD349-7870-E14B-939C-DC4C5B1FA974}"/>
                </a:ext>
              </a:extLst>
            </p:cNvPr>
            <p:cNvSpPr/>
            <p:nvPr/>
          </p:nvSpPr>
          <p:spPr bwMode="auto">
            <a:xfrm>
              <a:off x="3961335" y="5759195"/>
              <a:ext cx="158194" cy="181742"/>
            </a:xfrm>
            <a:prstGeom prst="ellipse">
              <a:avLst/>
            </a:prstGeom>
            <a:solidFill>
              <a:srgbClr val="F59D56"/>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a:ln>
                  <a:noFill/>
                </a:ln>
                <a:solidFill>
                  <a:schemeClr val="tx1"/>
                </a:solidFill>
                <a:effectLst/>
                <a:latin typeface="Arial" pitchFamily="34" charset="0"/>
                <a:ea typeface="宋体" pitchFamily="2" charset="-122"/>
              </a:endParaRPr>
            </a:p>
          </p:txBody>
        </p:sp>
        <p:sp>
          <p:nvSpPr>
            <p:cNvPr id="87" name="椭圆 86">
              <a:extLst>
                <a:ext uri="{FF2B5EF4-FFF2-40B4-BE49-F238E27FC236}">
                  <a16:creationId xmlns:a16="http://schemas.microsoft.com/office/drawing/2014/main" id="{7D40DC03-69D0-8C48-B8FD-1B31A9751575}"/>
                </a:ext>
              </a:extLst>
            </p:cNvPr>
            <p:cNvSpPr/>
            <p:nvPr/>
          </p:nvSpPr>
          <p:spPr bwMode="auto">
            <a:xfrm>
              <a:off x="5300136" y="5713276"/>
              <a:ext cx="158194" cy="181742"/>
            </a:xfrm>
            <a:prstGeom prst="ellipse">
              <a:avLst/>
            </a:prstGeom>
            <a:solidFill>
              <a:srgbClr val="F59D56"/>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a:ln>
                  <a:noFill/>
                </a:ln>
                <a:solidFill>
                  <a:schemeClr val="tx1"/>
                </a:solidFill>
                <a:effectLst/>
                <a:latin typeface="Arial" pitchFamily="34" charset="0"/>
                <a:ea typeface="宋体" pitchFamily="2" charset="-122"/>
              </a:endParaRPr>
            </a:p>
          </p:txBody>
        </p:sp>
        <p:sp>
          <p:nvSpPr>
            <p:cNvPr id="88" name="椭圆 87">
              <a:extLst>
                <a:ext uri="{FF2B5EF4-FFF2-40B4-BE49-F238E27FC236}">
                  <a16:creationId xmlns:a16="http://schemas.microsoft.com/office/drawing/2014/main" id="{EFA93D22-9CF1-1043-861E-A801BCA1BF1D}"/>
                </a:ext>
              </a:extLst>
            </p:cNvPr>
            <p:cNvSpPr/>
            <p:nvPr/>
          </p:nvSpPr>
          <p:spPr bwMode="auto">
            <a:xfrm>
              <a:off x="5701279" y="5062738"/>
              <a:ext cx="158194" cy="181742"/>
            </a:xfrm>
            <a:prstGeom prst="ellipse">
              <a:avLst/>
            </a:prstGeom>
            <a:solidFill>
              <a:srgbClr val="F59D56"/>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a:ln>
                  <a:noFill/>
                </a:ln>
                <a:solidFill>
                  <a:schemeClr val="tx1"/>
                </a:solidFill>
                <a:effectLst/>
                <a:latin typeface="Arial" pitchFamily="34" charset="0"/>
                <a:ea typeface="宋体" pitchFamily="2" charset="-122"/>
              </a:endParaRPr>
            </a:p>
          </p:txBody>
        </p:sp>
        <p:pic>
          <p:nvPicPr>
            <p:cNvPr id="89" name="图片 88">
              <a:extLst>
                <a:ext uri="{FF2B5EF4-FFF2-40B4-BE49-F238E27FC236}">
                  <a16:creationId xmlns:a16="http://schemas.microsoft.com/office/drawing/2014/main" id="{C0C5FBE6-4772-8042-B652-6847FF922D06}"/>
                </a:ext>
              </a:extLst>
            </p:cNvPr>
            <p:cNvPicPr>
              <a:picLocks noChangeAspect="1"/>
            </p:cNvPicPr>
            <p:nvPr/>
          </p:nvPicPr>
          <p:blipFill>
            <a:blip r:embed="rId10"/>
            <a:stretch>
              <a:fillRect/>
            </a:stretch>
          </p:blipFill>
          <p:spPr>
            <a:xfrm>
              <a:off x="5526643" y="5315254"/>
              <a:ext cx="1636892" cy="456340"/>
            </a:xfrm>
            <a:prstGeom prst="rect">
              <a:avLst/>
            </a:prstGeom>
            <a:ln w="25400">
              <a:solidFill>
                <a:srgbClr val="FFC000"/>
              </a:solidFill>
            </a:ln>
          </p:spPr>
        </p:pic>
        <p:sp>
          <p:nvSpPr>
            <p:cNvPr id="90" name="椭圆 89">
              <a:extLst>
                <a:ext uri="{FF2B5EF4-FFF2-40B4-BE49-F238E27FC236}">
                  <a16:creationId xmlns:a16="http://schemas.microsoft.com/office/drawing/2014/main" id="{F4735DA7-D1DB-8843-8AD8-1EF85C69E19F}"/>
                </a:ext>
              </a:extLst>
            </p:cNvPr>
            <p:cNvSpPr/>
            <p:nvPr/>
          </p:nvSpPr>
          <p:spPr bwMode="auto">
            <a:xfrm>
              <a:off x="2843880" y="4005040"/>
              <a:ext cx="158194" cy="181742"/>
            </a:xfrm>
            <a:prstGeom prst="ellipse">
              <a:avLst/>
            </a:prstGeom>
            <a:solidFill>
              <a:srgbClr val="F59D56"/>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a:ln>
                  <a:noFill/>
                </a:ln>
                <a:solidFill>
                  <a:schemeClr val="tx1"/>
                </a:solidFill>
                <a:effectLst/>
                <a:latin typeface="Arial" pitchFamily="34" charset="0"/>
                <a:ea typeface="宋体" pitchFamily="2" charset="-122"/>
              </a:endParaRPr>
            </a:p>
          </p:txBody>
        </p:sp>
        <p:sp>
          <p:nvSpPr>
            <p:cNvPr id="91" name="椭圆 90">
              <a:extLst>
                <a:ext uri="{FF2B5EF4-FFF2-40B4-BE49-F238E27FC236}">
                  <a16:creationId xmlns:a16="http://schemas.microsoft.com/office/drawing/2014/main" id="{FF3C11C4-D3A1-624C-8937-4B6EEFD040BB}"/>
                </a:ext>
              </a:extLst>
            </p:cNvPr>
            <p:cNvSpPr/>
            <p:nvPr/>
          </p:nvSpPr>
          <p:spPr bwMode="auto">
            <a:xfrm>
              <a:off x="2996280" y="3429000"/>
              <a:ext cx="158194" cy="181742"/>
            </a:xfrm>
            <a:prstGeom prst="ellipse">
              <a:avLst/>
            </a:prstGeom>
            <a:solidFill>
              <a:srgbClr val="F59D56"/>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a:ln>
                  <a:noFill/>
                </a:ln>
                <a:solidFill>
                  <a:schemeClr val="tx1"/>
                </a:solidFill>
                <a:effectLst/>
                <a:latin typeface="Arial" pitchFamily="34" charset="0"/>
                <a:ea typeface="宋体" pitchFamily="2" charset="-122"/>
              </a:endParaRPr>
            </a:p>
          </p:txBody>
        </p:sp>
        <p:sp>
          <p:nvSpPr>
            <p:cNvPr id="92" name="椭圆 91">
              <a:extLst>
                <a:ext uri="{FF2B5EF4-FFF2-40B4-BE49-F238E27FC236}">
                  <a16:creationId xmlns:a16="http://schemas.microsoft.com/office/drawing/2014/main" id="{5225DBCD-64C7-3C47-85D6-FFE6B4B81F20}"/>
                </a:ext>
              </a:extLst>
            </p:cNvPr>
            <p:cNvSpPr/>
            <p:nvPr/>
          </p:nvSpPr>
          <p:spPr bwMode="auto">
            <a:xfrm>
              <a:off x="2685686" y="3212985"/>
              <a:ext cx="158194" cy="181742"/>
            </a:xfrm>
            <a:prstGeom prst="ellipse">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a:ln>
                  <a:noFill/>
                </a:ln>
                <a:solidFill>
                  <a:schemeClr val="tx1"/>
                </a:solidFill>
                <a:effectLst/>
                <a:latin typeface="Arial" pitchFamily="34" charset="0"/>
                <a:ea typeface="宋体" pitchFamily="2" charset="-122"/>
              </a:endParaRPr>
            </a:p>
          </p:txBody>
        </p:sp>
      </p:grpSp>
      <p:sp>
        <p:nvSpPr>
          <p:cNvPr id="7173" name="文本框 4"/>
          <p:cNvSpPr>
            <a:spLocks noChangeArrowheads="1"/>
          </p:cNvSpPr>
          <p:nvPr/>
        </p:nvSpPr>
        <p:spPr bwMode="auto">
          <a:xfrm>
            <a:off x="4908550" y="4508500"/>
            <a:ext cx="38893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sz="200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52" name="Text Box 3"/>
          <p:cNvSpPr txBox="1">
            <a:spLocks noChangeArrowheads="1"/>
          </p:cNvSpPr>
          <p:nvPr/>
        </p:nvSpPr>
        <p:spPr bwMode="auto">
          <a:xfrm>
            <a:off x="3375025" y="1941513"/>
            <a:ext cx="184150" cy="365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ko-KR" altLang="en-US">
              <a:latin typeface="Times New Roman" panose="02020603050405020304" pitchFamily="18" charset="0"/>
              <a:ea typeface="Gulim" panose="020B0600000101010101" pitchFamily="34" charset="-127"/>
            </a:endParaRPr>
          </a:p>
        </p:txBody>
      </p:sp>
      <p:sp>
        <p:nvSpPr>
          <p:cNvPr id="19" name="内容占位符 2">
            <a:extLst>
              <a:ext uri="{FF2B5EF4-FFF2-40B4-BE49-F238E27FC236}">
                <a16:creationId xmlns:a16="http://schemas.microsoft.com/office/drawing/2014/main" id="{E4ECEA34-730E-3D46-B1EF-92912BC0D6B5}"/>
              </a:ext>
            </a:extLst>
          </p:cNvPr>
          <p:cNvSpPr txBox="1">
            <a:spLocks noChangeArrowheads="1"/>
          </p:cNvSpPr>
          <p:nvPr/>
        </p:nvSpPr>
        <p:spPr bwMode="auto">
          <a:xfrm>
            <a:off x="590695" y="1786951"/>
            <a:ext cx="7892622" cy="4090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0" indent="0" algn="ctr" defTabSz="0" rtl="0" eaLnBrk="0" fontAlgn="base" hangingPunct="0">
              <a:spcBef>
                <a:spcPct val="20000"/>
              </a:spcBef>
              <a:spcAft>
                <a:spcPct val="0"/>
              </a:spcAft>
              <a:buNone/>
              <a:defRPr sz="3200">
                <a:solidFill>
                  <a:schemeClr val="tx1"/>
                </a:solidFill>
                <a:latin typeface="+mn-lt"/>
                <a:ea typeface="+mn-ea"/>
                <a:cs typeface="+mn-cs"/>
                <a:sym typeface="Arial" panose="020B0604020202020204" pitchFamily="34" charset="0"/>
              </a:defRPr>
            </a:lvl1pPr>
            <a:lvl2pPr marL="457200" indent="0" algn="ctr" defTabSz="0" rtl="0" eaLnBrk="0" fontAlgn="base" hangingPunct="0">
              <a:spcBef>
                <a:spcPct val="20000"/>
              </a:spcBef>
              <a:spcAft>
                <a:spcPct val="0"/>
              </a:spcAft>
              <a:buNone/>
              <a:defRPr sz="2800">
                <a:solidFill>
                  <a:schemeClr val="tx1"/>
                </a:solidFill>
                <a:latin typeface="+mn-lt"/>
                <a:ea typeface="+mn-ea"/>
                <a:sym typeface="Arial" panose="020B0604020202020204" pitchFamily="34" charset="0"/>
              </a:defRPr>
            </a:lvl2pPr>
            <a:lvl3pPr marL="914400" indent="0" algn="ctr" defTabSz="0" rtl="0" eaLnBrk="0" fontAlgn="base" hangingPunct="0">
              <a:spcBef>
                <a:spcPct val="20000"/>
              </a:spcBef>
              <a:spcAft>
                <a:spcPct val="0"/>
              </a:spcAft>
              <a:buNone/>
              <a:defRPr sz="2400">
                <a:solidFill>
                  <a:schemeClr val="tx1"/>
                </a:solidFill>
                <a:latin typeface="+mn-lt"/>
                <a:ea typeface="+mn-ea"/>
                <a:sym typeface="Arial" panose="020B0604020202020204" pitchFamily="34" charset="0"/>
              </a:defRPr>
            </a:lvl3pPr>
            <a:lvl4pPr marL="1371600" indent="0" algn="ctr" defTabSz="0" rtl="0" eaLnBrk="0" fontAlgn="base" hangingPunct="0">
              <a:spcBef>
                <a:spcPct val="20000"/>
              </a:spcBef>
              <a:spcAft>
                <a:spcPct val="0"/>
              </a:spcAft>
              <a:buNone/>
              <a:defRPr sz="2000">
                <a:solidFill>
                  <a:schemeClr val="tx1"/>
                </a:solidFill>
                <a:latin typeface="+mn-lt"/>
                <a:ea typeface="+mn-ea"/>
                <a:sym typeface="Arial" panose="020B0604020202020204" pitchFamily="34" charset="0"/>
              </a:defRPr>
            </a:lvl4pPr>
            <a:lvl5pPr marL="1828800" indent="0" algn="ctr" defTabSz="0" rtl="0" eaLnBrk="0" fontAlgn="base" hangingPunct="0">
              <a:spcBef>
                <a:spcPct val="20000"/>
              </a:spcBef>
              <a:spcAft>
                <a:spcPct val="0"/>
              </a:spcAft>
              <a:buNone/>
              <a:defRPr sz="2000">
                <a:solidFill>
                  <a:schemeClr val="tx1"/>
                </a:solidFill>
                <a:latin typeface="+mn-lt"/>
                <a:ea typeface="+mn-ea"/>
                <a:sym typeface="Arial" panose="020B0604020202020204" pitchFamily="34" charset="0"/>
              </a:defRPr>
            </a:lvl5pPr>
            <a:lvl6pPr marL="2286000" indent="0" algn="ctr" defTabSz="0" rtl="0" fontAlgn="base">
              <a:spcBef>
                <a:spcPct val="20000"/>
              </a:spcBef>
              <a:spcAft>
                <a:spcPct val="0"/>
              </a:spcAft>
              <a:buNone/>
              <a:defRPr sz="2000">
                <a:solidFill>
                  <a:schemeClr val="tx1"/>
                </a:solidFill>
                <a:latin typeface="+mn-lt"/>
                <a:ea typeface="+mn-ea"/>
                <a:sym typeface="Arial" pitchFamily="34" charset="0"/>
              </a:defRPr>
            </a:lvl6pPr>
            <a:lvl7pPr marL="2743200" indent="0" algn="ctr" defTabSz="0" rtl="0" fontAlgn="base">
              <a:spcBef>
                <a:spcPct val="20000"/>
              </a:spcBef>
              <a:spcAft>
                <a:spcPct val="0"/>
              </a:spcAft>
              <a:buNone/>
              <a:defRPr sz="2000">
                <a:solidFill>
                  <a:schemeClr val="tx1"/>
                </a:solidFill>
                <a:latin typeface="+mn-lt"/>
                <a:ea typeface="+mn-ea"/>
                <a:sym typeface="Arial" pitchFamily="34" charset="0"/>
              </a:defRPr>
            </a:lvl7pPr>
            <a:lvl8pPr marL="3200400" indent="0" algn="ctr" defTabSz="0" rtl="0" fontAlgn="base">
              <a:spcBef>
                <a:spcPct val="20000"/>
              </a:spcBef>
              <a:spcAft>
                <a:spcPct val="0"/>
              </a:spcAft>
              <a:buNone/>
              <a:defRPr sz="2000">
                <a:solidFill>
                  <a:schemeClr val="tx1"/>
                </a:solidFill>
                <a:latin typeface="+mn-lt"/>
                <a:ea typeface="+mn-ea"/>
                <a:sym typeface="Arial" pitchFamily="34" charset="0"/>
              </a:defRPr>
            </a:lvl8pPr>
            <a:lvl9pPr marL="3657600" indent="0" algn="ctr" defTabSz="0" rtl="0" fontAlgn="base">
              <a:spcBef>
                <a:spcPct val="20000"/>
              </a:spcBef>
              <a:spcAft>
                <a:spcPct val="0"/>
              </a:spcAft>
              <a:buNone/>
              <a:defRPr sz="2000">
                <a:solidFill>
                  <a:schemeClr val="tx1"/>
                </a:solidFill>
                <a:latin typeface="+mn-lt"/>
                <a:ea typeface="+mn-ea"/>
                <a:sym typeface="Arial" pitchFamily="34" charset="0"/>
              </a:defRPr>
            </a:lvl9pPr>
          </a:lstStyle>
          <a:p>
            <a:pPr marL="285750" indent="-285750" algn="l" eaLnBrk="1" hangingPunct="1">
              <a:lnSpc>
                <a:spcPct val="120000"/>
              </a:lnSpc>
              <a:buClr>
                <a:srgbClr val="0065B0"/>
              </a:buClr>
              <a:buFont typeface="Wingdings" pitchFamily="2" charset="2"/>
              <a:buChar char="l"/>
            </a:pPr>
            <a:r>
              <a:rPr lang="zh-CN" altLang="en-US" sz="1800" b="1" kern="0" dirty="0">
                <a:latin typeface="微软雅黑 Light" panose="020B0502040204020203" pitchFamily="34" charset="-122"/>
                <a:ea typeface="微软雅黑 Light" panose="020B0502040204020203" pitchFamily="34" charset="-122"/>
                <a:sym typeface="宋体" panose="02010600030101010101" pitchFamily="2" charset="-122"/>
              </a:rPr>
              <a:t>在某单位网关出入口中部署该系统，共发现 </a:t>
            </a:r>
            <a:r>
              <a:rPr lang="en-US" altLang="zh-CN" sz="1800" b="1" kern="0" dirty="0">
                <a:solidFill>
                  <a:srgbClr val="FF0000"/>
                </a:solidFill>
                <a:latin typeface="微软雅黑 Light" panose="020B0502040204020203" pitchFamily="34" charset="-122"/>
                <a:ea typeface="微软雅黑 Light" panose="020B0502040204020203" pitchFamily="34" charset="-122"/>
                <a:sym typeface="宋体" panose="02010600030101010101" pitchFamily="2" charset="-122"/>
              </a:rPr>
              <a:t>21401</a:t>
            </a:r>
            <a:r>
              <a:rPr lang="zh-CN" altLang="en-US" sz="1800" b="1" kern="0" dirty="0">
                <a:latin typeface="微软雅黑 Light" panose="020B0502040204020203" pitchFamily="34" charset="-122"/>
                <a:ea typeface="微软雅黑 Light" panose="020B0502040204020203" pitchFamily="34" charset="-122"/>
                <a:sym typeface="宋体" panose="02010600030101010101" pitchFamily="2" charset="-122"/>
              </a:rPr>
              <a:t> 个入口页面</a:t>
            </a:r>
            <a:endParaRPr lang="en-US" altLang="zh-CN" sz="1800" b="1" kern="0" dirty="0">
              <a:latin typeface="微软雅黑 Light" panose="020B0502040204020203" pitchFamily="34" charset="-122"/>
              <a:ea typeface="微软雅黑 Light" panose="020B0502040204020203" pitchFamily="34" charset="-122"/>
              <a:sym typeface="宋体" panose="02010600030101010101" pitchFamily="2" charset="-122"/>
            </a:endParaRPr>
          </a:p>
          <a:p>
            <a:pPr marL="800100" lvl="1" indent="-342900" algn="l" eaLnBrk="1" hangingPunct="1">
              <a:lnSpc>
                <a:spcPct val="120000"/>
              </a:lnSpc>
              <a:buClr>
                <a:srgbClr val="0065B0"/>
              </a:buClr>
              <a:buFont typeface="Wingdings" pitchFamily="2" charset="2"/>
              <a:buChar char="Ø"/>
            </a:pPr>
            <a:r>
              <a:rPr lang="zh-CN" altLang="en-US" sz="1600" b="1" kern="0" dirty="0">
                <a:latin typeface="微软雅黑 Light" panose="020B0502040204020203" pitchFamily="34" charset="-122"/>
                <a:ea typeface="微软雅黑 Light" panose="020B0502040204020203" pitchFamily="34" charset="-122"/>
                <a:sym typeface="宋体" panose="02010600030101010101" pitchFamily="2" charset="-122"/>
              </a:rPr>
              <a:t>由 </a:t>
            </a:r>
            <a:r>
              <a:rPr lang="en-US" altLang="zh-CN" sz="1600" b="1" kern="0" dirty="0">
                <a:solidFill>
                  <a:srgbClr val="FF0000"/>
                </a:solidFill>
                <a:latin typeface="微软雅黑 Light" panose="020B0502040204020203" pitchFamily="34" charset="-122"/>
                <a:ea typeface="微软雅黑 Light" panose="020B0502040204020203" pitchFamily="34" charset="-122"/>
                <a:sym typeface="宋体" panose="02010600030101010101" pitchFamily="2" charset="-122"/>
              </a:rPr>
              <a:t>90537</a:t>
            </a:r>
            <a:r>
              <a:rPr lang="zh-CN" altLang="en-US" sz="1600" b="1" kern="0" dirty="0">
                <a:solidFill>
                  <a:srgbClr val="FF0000"/>
                </a:solidFill>
                <a:latin typeface="微软雅黑 Light" panose="020B0502040204020203" pitchFamily="34" charset="-122"/>
                <a:ea typeface="微软雅黑 Light" panose="020B0502040204020203" pitchFamily="34" charset="-122"/>
                <a:sym typeface="宋体" panose="02010600030101010101" pitchFamily="2" charset="-122"/>
              </a:rPr>
              <a:t> </a:t>
            </a:r>
            <a:r>
              <a:rPr lang="zh-CN" altLang="en-US" sz="1600" b="1" kern="0" dirty="0">
                <a:latin typeface="微软雅黑 Light" panose="020B0502040204020203" pitchFamily="34" charset="-122"/>
                <a:ea typeface="微软雅黑 Light" panose="020B0502040204020203" pitchFamily="34" charset="-122"/>
                <a:sym typeface="宋体" panose="02010600030101010101" pitchFamily="2" charset="-122"/>
              </a:rPr>
              <a:t>个多媒体资源共享</a:t>
            </a:r>
            <a:endParaRPr lang="en-US" altLang="zh-CN" sz="1600" b="1" kern="0" dirty="0">
              <a:latin typeface="微软雅黑 Light" panose="020B0502040204020203" pitchFamily="34" charset="-122"/>
              <a:ea typeface="微软雅黑 Light" panose="020B0502040204020203" pitchFamily="34" charset="-122"/>
              <a:sym typeface="宋体" panose="02010600030101010101" pitchFamily="2" charset="-122"/>
            </a:endParaRPr>
          </a:p>
          <a:p>
            <a:pPr marL="800100" lvl="1" indent="-342900" algn="l" eaLnBrk="1" hangingPunct="1">
              <a:lnSpc>
                <a:spcPct val="120000"/>
              </a:lnSpc>
              <a:buClr>
                <a:srgbClr val="0065B0"/>
              </a:buClr>
              <a:buFont typeface="Wingdings" pitchFamily="2" charset="2"/>
              <a:buChar char="Ø"/>
            </a:pPr>
            <a:r>
              <a:rPr lang="en-US" altLang="zh-CN" sz="1600" b="1" kern="0" dirty="0">
                <a:solidFill>
                  <a:srgbClr val="FF0000"/>
                </a:solidFill>
                <a:latin typeface="微软雅黑 Light" panose="020B0502040204020203" pitchFamily="34" charset="-122"/>
                <a:ea typeface="微软雅黑 Light" panose="020B0502040204020203" pitchFamily="34" charset="-122"/>
                <a:sym typeface="宋体" panose="02010600030101010101" pitchFamily="2" charset="-122"/>
              </a:rPr>
              <a:t>130</a:t>
            </a:r>
            <a:r>
              <a:rPr lang="zh-CN" altLang="en-US" sz="1600" b="1" kern="0" dirty="0">
                <a:latin typeface="微软雅黑 Light" panose="020B0502040204020203" pitchFamily="34" charset="-122"/>
                <a:ea typeface="微软雅黑 Light" panose="020B0502040204020203" pitchFamily="34" charset="-122"/>
                <a:sym typeface="宋体" panose="02010600030101010101" pitchFamily="2" charset="-122"/>
              </a:rPr>
              <a:t>个多媒体资源存在多个入口（副本）</a:t>
            </a:r>
            <a:endParaRPr lang="en-US" altLang="zh-CN" sz="1600" b="1" kern="0" dirty="0">
              <a:latin typeface="微软雅黑 Light" panose="020B0502040204020203" pitchFamily="34" charset="-122"/>
              <a:ea typeface="微软雅黑 Light" panose="020B0502040204020203" pitchFamily="34" charset="-122"/>
              <a:sym typeface="宋体" panose="02010600030101010101" pitchFamily="2" charset="-122"/>
            </a:endParaRPr>
          </a:p>
        </p:txBody>
      </p:sp>
      <p:sp>
        <p:nvSpPr>
          <p:cNvPr id="20" name="矩形 19">
            <a:extLst>
              <a:ext uri="{FF2B5EF4-FFF2-40B4-BE49-F238E27FC236}">
                <a16:creationId xmlns:a16="http://schemas.microsoft.com/office/drawing/2014/main" id="{603F6626-CCF0-D34C-91BE-F40FDE54D8AC}"/>
              </a:ext>
            </a:extLst>
          </p:cNvPr>
          <p:cNvSpPr/>
          <p:nvPr/>
        </p:nvSpPr>
        <p:spPr bwMode="auto">
          <a:xfrm>
            <a:off x="683728" y="1412860"/>
            <a:ext cx="1152082" cy="360025"/>
          </a:xfrm>
          <a:prstGeom prst="rect">
            <a:avLst/>
          </a:prstGeom>
          <a:solidFill>
            <a:srgbClr val="DDDEDC"/>
          </a:solidFill>
          <a:ln w="2857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 typeface="Arial" pitchFamily="34" charset="0"/>
              <a:buNone/>
              <a:tabLst/>
            </a:pPr>
            <a:r>
              <a:rPr kumimoji="0" lang="zh-CN" altLang="en-US" sz="1800" b="0" i="0" u="none" strike="noStrike" cap="none" normalizeH="0" baseline="0" dirty="0">
                <a:ln>
                  <a:noFill/>
                </a:ln>
                <a:solidFill>
                  <a:schemeClr val="tx1"/>
                </a:solidFill>
                <a:effectLst/>
                <a:latin typeface="Kaiti SC" panose="02010600040101010101" pitchFamily="2" charset="-122"/>
                <a:ea typeface="Kaiti SC" panose="02010600040101010101" pitchFamily="2" charset="-122"/>
              </a:rPr>
              <a:t>结果</a:t>
            </a:r>
          </a:p>
        </p:txBody>
      </p:sp>
      <p:grpSp>
        <p:nvGrpSpPr>
          <p:cNvPr id="13" name="组合 12">
            <a:extLst>
              <a:ext uri="{FF2B5EF4-FFF2-40B4-BE49-F238E27FC236}">
                <a16:creationId xmlns:a16="http://schemas.microsoft.com/office/drawing/2014/main" id="{EDBCB42B-7B1C-F848-9F2A-73B45CCCC5C7}"/>
              </a:ext>
            </a:extLst>
          </p:cNvPr>
          <p:cNvGrpSpPr/>
          <p:nvPr/>
        </p:nvGrpSpPr>
        <p:grpSpPr>
          <a:xfrm>
            <a:off x="5681037" y="2813617"/>
            <a:ext cx="3221591" cy="1483530"/>
            <a:chOff x="1227014" y="90808"/>
            <a:chExt cx="7229555" cy="3302858"/>
          </a:xfrm>
        </p:grpSpPr>
        <p:pic>
          <p:nvPicPr>
            <p:cNvPr id="4" name="图片 3">
              <a:extLst>
                <a:ext uri="{FF2B5EF4-FFF2-40B4-BE49-F238E27FC236}">
                  <a16:creationId xmlns:a16="http://schemas.microsoft.com/office/drawing/2014/main" id="{C5EFFCC8-0527-F444-AB1E-2AF7B0AB70EA}"/>
                </a:ext>
              </a:extLst>
            </p:cNvPr>
            <p:cNvPicPr>
              <a:picLocks noChangeAspect="1"/>
            </p:cNvPicPr>
            <p:nvPr/>
          </p:nvPicPr>
          <p:blipFill>
            <a:blip r:embed="rId11"/>
            <a:stretch>
              <a:fillRect/>
            </a:stretch>
          </p:blipFill>
          <p:spPr>
            <a:xfrm>
              <a:off x="1227014" y="90808"/>
              <a:ext cx="7229555" cy="3295825"/>
            </a:xfrm>
            <a:prstGeom prst="rect">
              <a:avLst/>
            </a:prstGeom>
          </p:spPr>
        </p:pic>
        <p:sp>
          <p:nvSpPr>
            <p:cNvPr id="12" name="矩形 11">
              <a:extLst>
                <a:ext uri="{FF2B5EF4-FFF2-40B4-BE49-F238E27FC236}">
                  <a16:creationId xmlns:a16="http://schemas.microsoft.com/office/drawing/2014/main" id="{95DA22A1-F2B7-CA4D-8893-1619F035E00E}"/>
                </a:ext>
              </a:extLst>
            </p:cNvPr>
            <p:cNvSpPr/>
            <p:nvPr/>
          </p:nvSpPr>
          <p:spPr bwMode="auto">
            <a:xfrm>
              <a:off x="1242561" y="2408959"/>
              <a:ext cx="7128495" cy="984707"/>
            </a:xfrm>
            <a:prstGeom prst="rect">
              <a:avLst/>
            </a:prstGeom>
            <a:noFill/>
            <a:ln w="34925"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a:ln>
                  <a:noFill/>
                </a:ln>
                <a:solidFill>
                  <a:schemeClr val="tx1"/>
                </a:solidFill>
                <a:effectLst/>
                <a:latin typeface="Arial" pitchFamily="34" charset="0"/>
                <a:ea typeface="宋体" pitchFamily="2" charset="-122"/>
              </a:endParaRPr>
            </a:p>
          </p:txBody>
        </p:sp>
      </p:grpSp>
      <p:sp>
        <p:nvSpPr>
          <p:cNvPr id="68" name="文本框 67">
            <a:extLst>
              <a:ext uri="{FF2B5EF4-FFF2-40B4-BE49-F238E27FC236}">
                <a16:creationId xmlns:a16="http://schemas.microsoft.com/office/drawing/2014/main" id="{436FA2B3-D9BB-8040-8487-6569D3B78A08}"/>
              </a:ext>
            </a:extLst>
          </p:cNvPr>
          <p:cNvSpPr txBox="1"/>
          <p:nvPr/>
        </p:nvSpPr>
        <p:spPr>
          <a:xfrm>
            <a:off x="1979487" y="4638268"/>
            <a:ext cx="3328925" cy="230832"/>
          </a:xfrm>
          <a:prstGeom prst="rect">
            <a:avLst/>
          </a:prstGeom>
          <a:solidFill>
            <a:schemeClr val="bg1"/>
          </a:solidFill>
          <a:ln w="15875">
            <a:solidFill>
              <a:schemeClr val="accent2">
                <a:lumMod val="50000"/>
              </a:schemeClr>
            </a:solidFill>
          </a:ln>
        </p:spPr>
        <p:txBody>
          <a:bodyPr wrap="square" rtlCol="0">
            <a:spAutoFit/>
          </a:bodyPr>
          <a:lstStyle/>
          <a:p>
            <a:r>
              <a:rPr lang="en" altLang="zh-CN" sz="900" b="1" dirty="0">
                <a:solidFill>
                  <a:srgbClr val="002060"/>
                </a:solidFill>
                <a:hlinkClick r:id="rId12"/>
              </a:rPr>
              <a:t>http://so.iqiyi.com/so</a:t>
            </a:r>
            <a:r>
              <a:rPr lang="en-US" altLang="zh-CN" sz="900" b="1" dirty="0">
                <a:solidFill>
                  <a:srgbClr val="002060"/>
                </a:solidFill>
              </a:rPr>
              <a:t>/</a:t>
            </a:r>
            <a:r>
              <a:rPr lang="en" altLang="zh-CN" sz="900" b="1" dirty="0">
                <a:solidFill>
                  <a:srgbClr val="002060"/>
                </a:solidFill>
              </a:rPr>
              <a:t>q_</a:t>
            </a:r>
            <a:r>
              <a:rPr lang="zh-CN" altLang="en-US" sz="900" b="1" dirty="0">
                <a:solidFill>
                  <a:srgbClr val="002060"/>
                </a:solidFill>
              </a:rPr>
              <a:t>奇葩说第</a:t>
            </a:r>
            <a:r>
              <a:rPr lang="en-US" altLang="zh-CN" sz="900" b="1" dirty="0">
                <a:solidFill>
                  <a:srgbClr val="002060"/>
                </a:solidFill>
              </a:rPr>
              <a:t>5</a:t>
            </a:r>
            <a:r>
              <a:rPr lang="zh-CN" altLang="en-US" sz="900" b="1" dirty="0">
                <a:solidFill>
                  <a:srgbClr val="002060"/>
                </a:solidFill>
              </a:rPr>
              <a:t>季</a:t>
            </a:r>
            <a:endParaRPr kumimoji="1" lang="zh-CN" altLang="en-US" sz="900" b="1" dirty="0">
              <a:solidFill>
                <a:srgbClr val="002060"/>
              </a:solidFill>
            </a:endParaRPr>
          </a:p>
        </p:txBody>
      </p:sp>
      <p:sp>
        <p:nvSpPr>
          <p:cNvPr id="35" name="标题 1">
            <a:extLst>
              <a:ext uri="{FF2B5EF4-FFF2-40B4-BE49-F238E27FC236}">
                <a16:creationId xmlns:a16="http://schemas.microsoft.com/office/drawing/2014/main" id="{B95CEDE8-6A19-434A-B4D0-4740CDABA9E6}"/>
              </a:ext>
            </a:extLst>
          </p:cNvPr>
          <p:cNvSpPr txBox="1">
            <a:spLocks noChangeArrowheads="1"/>
          </p:cNvSpPr>
          <p:nvPr/>
        </p:nvSpPr>
        <p:spPr bwMode="auto">
          <a:xfrm>
            <a:off x="497768" y="586962"/>
            <a:ext cx="892961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sym typeface="Arial" panose="020B0604020202020204" pitchFamily="34" charset="0"/>
              </a:defRPr>
            </a:lvl1pPr>
            <a:lvl2pPr algn="ctr" rtl="0" eaLnBrk="0" fontAlgn="base" hangingPunct="0">
              <a:spcBef>
                <a:spcPct val="0"/>
              </a:spcBef>
              <a:spcAft>
                <a:spcPct val="0"/>
              </a:spcAft>
              <a:defRPr sz="4400">
                <a:solidFill>
                  <a:schemeClr val="tx2"/>
                </a:solidFill>
                <a:latin typeface="Arial" pitchFamily="34" charset="0"/>
                <a:ea typeface="宋体" pitchFamily="2" charset="-122"/>
                <a:sym typeface="Arial" panose="020B0604020202020204" pitchFamily="34" charset="0"/>
              </a:defRPr>
            </a:lvl2pPr>
            <a:lvl3pPr algn="ctr" rtl="0" eaLnBrk="0" fontAlgn="base" hangingPunct="0">
              <a:spcBef>
                <a:spcPct val="0"/>
              </a:spcBef>
              <a:spcAft>
                <a:spcPct val="0"/>
              </a:spcAft>
              <a:defRPr sz="4400">
                <a:solidFill>
                  <a:schemeClr val="tx2"/>
                </a:solidFill>
                <a:latin typeface="Arial" pitchFamily="34" charset="0"/>
                <a:ea typeface="宋体" pitchFamily="2" charset="-122"/>
                <a:sym typeface="Arial" panose="020B0604020202020204" pitchFamily="34" charset="0"/>
              </a:defRPr>
            </a:lvl3pPr>
            <a:lvl4pPr algn="ctr" rtl="0" eaLnBrk="0" fontAlgn="base" hangingPunct="0">
              <a:spcBef>
                <a:spcPct val="0"/>
              </a:spcBef>
              <a:spcAft>
                <a:spcPct val="0"/>
              </a:spcAft>
              <a:defRPr sz="4400">
                <a:solidFill>
                  <a:schemeClr val="tx2"/>
                </a:solidFill>
                <a:latin typeface="Arial" pitchFamily="34" charset="0"/>
                <a:ea typeface="宋体" pitchFamily="2" charset="-122"/>
                <a:sym typeface="Arial" panose="020B0604020202020204" pitchFamily="34" charset="0"/>
              </a:defRPr>
            </a:lvl4pPr>
            <a:lvl5pPr algn="ctr" rtl="0" eaLnBrk="0" fontAlgn="base" hangingPunct="0">
              <a:spcBef>
                <a:spcPct val="0"/>
              </a:spcBef>
              <a:spcAft>
                <a:spcPct val="0"/>
              </a:spcAft>
              <a:defRPr sz="4400">
                <a:solidFill>
                  <a:schemeClr val="tx2"/>
                </a:solidFill>
                <a:latin typeface="Arial" pitchFamily="34" charset="0"/>
                <a:ea typeface="宋体" pitchFamily="2" charset="-122"/>
                <a:sym typeface="Arial" panose="020B0604020202020204" pitchFamily="34" charset="0"/>
              </a:defRPr>
            </a:lvl5pPr>
            <a:lvl6pPr marL="457200" algn="ctr" rtl="0" fontAlgn="base">
              <a:spcBef>
                <a:spcPct val="0"/>
              </a:spcBef>
              <a:spcAft>
                <a:spcPct val="0"/>
              </a:spcAft>
              <a:defRPr sz="4400">
                <a:solidFill>
                  <a:schemeClr val="tx2"/>
                </a:solidFill>
                <a:latin typeface="Arial" pitchFamily="34" charset="0"/>
                <a:ea typeface="宋体" pitchFamily="2" charset="-122"/>
                <a:sym typeface="Arial" pitchFamily="34" charset="0"/>
              </a:defRPr>
            </a:lvl6pPr>
            <a:lvl7pPr marL="914400" algn="ctr" rtl="0" fontAlgn="base">
              <a:spcBef>
                <a:spcPct val="0"/>
              </a:spcBef>
              <a:spcAft>
                <a:spcPct val="0"/>
              </a:spcAft>
              <a:defRPr sz="4400">
                <a:solidFill>
                  <a:schemeClr val="tx2"/>
                </a:solidFill>
                <a:latin typeface="Arial" pitchFamily="34" charset="0"/>
                <a:ea typeface="宋体" pitchFamily="2" charset="-122"/>
                <a:sym typeface="Arial" pitchFamily="34" charset="0"/>
              </a:defRPr>
            </a:lvl7pPr>
            <a:lvl8pPr marL="1371600" algn="ctr" rtl="0" fontAlgn="base">
              <a:spcBef>
                <a:spcPct val="0"/>
              </a:spcBef>
              <a:spcAft>
                <a:spcPct val="0"/>
              </a:spcAft>
              <a:defRPr sz="4400">
                <a:solidFill>
                  <a:schemeClr val="tx2"/>
                </a:solidFill>
                <a:latin typeface="Arial" pitchFamily="34" charset="0"/>
                <a:ea typeface="宋体" pitchFamily="2" charset="-122"/>
                <a:sym typeface="Arial" pitchFamily="34" charset="0"/>
              </a:defRPr>
            </a:lvl8pPr>
            <a:lvl9pPr marL="1828800" algn="ctr" rtl="0" fontAlgn="base">
              <a:spcBef>
                <a:spcPct val="0"/>
              </a:spcBef>
              <a:spcAft>
                <a:spcPct val="0"/>
              </a:spcAft>
              <a:defRPr sz="4400">
                <a:solidFill>
                  <a:schemeClr val="tx2"/>
                </a:solidFill>
                <a:latin typeface="Arial" pitchFamily="34" charset="0"/>
                <a:ea typeface="宋体" pitchFamily="2" charset="-122"/>
                <a:sym typeface="Arial" pitchFamily="34" charset="0"/>
              </a:defRPr>
            </a:lvl9pPr>
          </a:lstStyle>
          <a:p>
            <a:pPr algn="l" eaLnBrk="1" hangingPunct="1">
              <a:lnSpc>
                <a:spcPct val="150000"/>
              </a:lnSpc>
              <a:buFontTx/>
            </a:pPr>
            <a:r>
              <a:rPr lang="zh-CN" altLang="en-US" sz="2400" kern="0" dirty="0">
                <a:latin typeface="华文楷体" panose="02010600040101010101" pitchFamily="2" charset="-122"/>
                <a:ea typeface="华文楷体" panose="02010600040101010101" pitchFamily="2" charset="-122"/>
                <a:sym typeface="宋体" panose="02010600030101010101" pitchFamily="2" charset="-122"/>
              </a:rPr>
              <a:t>多媒体资源关系发现与语义补全原型系统设计实现</a:t>
            </a:r>
            <a:endParaRPr lang="zh-CN" altLang="en-US" sz="3600" kern="0" dirty="0">
              <a:latin typeface="华文楷体" panose="02010600040101010101" pitchFamily="2" charset="-122"/>
              <a:ea typeface="华文楷体" panose="02010600040101010101" pitchFamily="2" charset="-122"/>
              <a:sym typeface="宋体" panose="02010600030101010101" pitchFamily="2" charset="-122"/>
            </a:endParaRPr>
          </a:p>
          <a:p>
            <a:pPr algn="l" eaLnBrk="1" hangingPunct="1">
              <a:lnSpc>
                <a:spcPct val="150000"/>
              </a:lnSpc>
              <a:buFontTx/>
            </a:pPr>
            <a:endParaRPr lang="zh-CN" altLang="en-US" sz="700" kern="0" dirty="0">
              <a:latin typeface="华文楷体" panose="02010600040101010101" pitchFamily="2" charset="-122"/>
              <a:ea typeface="华文楷体" panose="02010600040101010101" pitchFamily="2" charset="-122"/>
              <a:sym typeface="宋体" panose="02010600030101010101" pitchFamily="2" charset="-122"/>
            </a:endParaRPr>
          </a:p>
        </p:txBody>
      </p:sp>
    </p:spTree>
    <p:extLst>
      <p:ext uri="{BB962C8B-B14F-4D97-AF65-F5344CB8AC3E}">
        <p14:creationId xmlns:p14="http://schemas.microsoft.com/office/powerpoint/2010/main" val="2968686887"/>
      </p:ext>
    </p:extLst>
  </p:cSld>
  <p:clrMapOvr>
    <a:masterClrMapping/>
  </p:clrMapOvr>
  <p:transition spd="slow" advTm="10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52" name="Text Box 3"/>
          <p:cNvSpPr txBox="1">
            <a:spLocks noChangeArrowheads="1"/>
          </p:cNvSpPr>
          <p:nvPr/>
        </p:nvSpPr>
        <p:spPr bwMode="auto">
          <a:xfrm>
            <a:off x="3375025" y="1941513"/>
            <a:ext cx="184150" cy="365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ko-KR" altLang="en-US">
              <a:latin typeface="Times New Roman" panose="02020603050405020304" pitchFamily="18" charset="0"/>
              <a:ea typeface="Gulim" panose="020B0600000101010101" pitchFamily="34" charset="-127"/>
            </a:endParaRPr>
          </a:p>
        </p:txBody>
      </p:sp>
      <p:sp>
        <p:nvSpPr>
          <p:cNvPr id="23" name="内容占位符 2"/>
          <p:cNvSpPr txBox="1">
            <a:spLocks noChangeArrowheads="1"/>
          </p:cNvSpPr>
          <p:nvPr/>
        </p:nvSpPr>
        <p:spPr bwMode="auto">
          <a:xfrm>
            <a:off x="590695" y="1412860"/>
            <a:ext cx="8229600" cy="5256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0" indent="0" algn="ctr" defTabSz="0" rtl="0" eaLnBrk="0" fontAlgn="base" hangingPunct="0">
              <a:spcBef>
                <a:spcPct val="20000"/>
              </a:spcBef>
              <a:spcAft>
                <a:spcPct val="0"/>
              </a:spcAft>
              <a:buNone/>
              <a:defRPr sz="3200">
                <a:solidFill>
                  <a:schemeClr val="tx1"/>
                </a:solidFill>
                <a:latin typeface="+mn-lt"/>
                <a:ea typeface="+mn-ea"/>
                <a:cs typeface="+mn-cs"/>
                <a:sym typeface="Arial" panose="020B0604020202020204" pitchFamily="34" charset="0"/>
              </a:defRPr>
            </a:lvl1pPr>
            <a:lvl2pPr marL="457200" indent="0" algn="ctr" defTabSz="0" rtl="0" eaLnBrk="0" fontAlgn="base" hangingPunct="0">
              <a:spcBef>
                <a:spcPct val="20000"/>
              </a:spcBef>
              <a:spcAft>
                <a:spcPct val="0"/>
              </a:spcAft>
              <a:buNone/>
              <a:defRPr sz="2800">
                <a:solidFill>
                  <a:schemeClr val="tx1"/>
                </a:solidFill>
                <a:latin typeface="+mn-lt"/>
                <a:ea typeface="+mn-ea"/>
                <a:sym typeface="Arial" panose="020B0604020202020204" pitchFamily="34" charset="0"/>
              </a:defRPr>
            </a:lvl2pPr>
            <a:lvl3pPr marL="914400" indent="0" algn="ctr" defTabSz="0" rtl="0" eaLnBrk="0" fontAlgn="base" hangingPunct="0">
              <a:spcBef>
                <a:spcPct val="20000"/>
              </a:spcBef>
              <a:spcAft>
                <a:spcPct val="0"/>
              </a:spcAft>
              <a:buNone/>
              <a:defRPr sz="2400">
                <a:solidFill>
                  <a:schemeClr val="tx1"/>
                </a:solidFill>
                <a:latin typeface="+mn-lt"/>
                <a:ea typeface="+mn-ea"/>
                <a:sym typeface="Arial" panose="020B0604020202020204" pitchFamily="34" charset="0"/>
              </a:defRPr>
            </a:lvl3pPr>
            <a:lvl4pPr marL="1371600" indent="0" algn="ctr" defTabSz="0" rtl="0" eaLnBrk="0" fontAlgn="base" hangingPunct="0">
              <a:spcBef>
                <a:spcPct val="20000"/>
              </a:spcBef>
              <a:spcAft>
                <a:spcPct val="0"/>
              </a:spcAft>
              <a:buNone/>
              <a:defRPr sz="2000">
                <a:solidFill>
                  <a:schemeClr val="tx1"/>
                </a:solidFill>
                <a:latin typeface="+mn-lt"/>
                <a:ea typeface="+mn-ea"/>
                <a:sym typeface="Arial" panose="020B0604020202020204" pitchFamily="34" charset="0"/>
              </a:defRPr>
            </a:lvl4pPr>
            <a:lvl5pPr marL="1828800" indent="0" algn="ctr" defTabSz="0" rtl="0" eaLnBrk="0" fontAlgn="base" hangingPunct="0">
              <a:spcBef>
                <a:spcPct val="20000"/>
              </a:spcBef>
              <a:spcAft>
                <a:spcPct val="0"/>
              </a:spcAft>
              <a:buNone/>
              <a:defRPr sz="2000">
                <a:solidFill>
                  <a:schemeClr val="tx1"/>
                </a:solidFill>
                <a:latin typeface="+mn-lt"/>
                <a:ea typeface="+mn-ea"/>
                <a:sym typeface="Arial" panose="020B0604020202020204" pitchFamily="34" charset="0"/>
              </a:defRPr>
            </a:lvl5pPr>
            <a:lvl6pPr marL="2286000" indent="0" algn="ctr" defTabSz="0" rtl="0" fontAlgn="base">
              <a:spcBef>
                <a:spcPct val="20000"/>
              </a:spcBef>
              <a:spcAft>
                <a:spcPct val="0"/>
              </a:spcAft>
              <a:buNone/>
              <a:defRPr sz="2000">
                <a:solidFill>
                  <a:schemeClr val="tx1"/>
                </a:solidFill>
                <a:latin typeface="+mn-lt"/>
                <a:ea typeface="+mn-ea"/>
                <a:sym typeface="Arial" pitchFamily="34" charset="0"/>
              </a:defRPr>
            </a:lvl6pPr>
            <a:lvl7pPr marL="2743200" indent="0" algn="ctr" defTabSz="0" rtl="0" fontAlgn="base">
              <a:spcBef>
                <a:spcPct val="20000"/>
              </a:spcBef>
              <a:spcAft>
                <a:spcPct val="0"/>
              </a:spcAft>
              <a:buNone/>
              <a:defRPr sz="2000">
                <a:solidFill>
                  <a:schemeClr val="tx1"/>
                </a:solidFill>
                <a:latin typeface="+mn-lt"/>
                <a:ea typeface="+mn-ea"/>
                <a:sym typeface="Arial" pitchFamily="34" charset="0"/>
              </a:defRPr>
            </a:lvl7pPr>
            <a:lvl8pPr marL="3200400" indent="0" algn="ctr" defTabSz="0" rtl="0" fontAlgn="base">
              <a:spcBef>
                <a:spcPct val="20000"/>
              </a:spcBef>
              <a:spcAft>
                <a:spcPct val="0"/>
              </a:spcAft>
              <a:buNone/>
              <a:defRPr sz="2000">
                <a:solidFill>
                  <a:schemeClr val="tx1"/>
                </a:solidFill>
                <a:latin typeface="+mn-lt"/>
                <a:ea typeface="+mn-ea"/>
                <a:sym typeface="Arial" pitchFamily="34" charset="0"/>
              </a:defRPr>
            </a:lvl8pPr>
            <a:lvl9pPr marL="3657600" indent="0" algn="ctr" defTabSz="0" rtl="0" fontAlgn="base">
              <a:spcBef>
                <a:spcPct val="20000"/>
              </a:spcBef>
              <a:spcAft>
                <a:spcPct val="0"/>
              </a:spcAft>
              <a:buNone/>
              <a:defRPr sz="2000">
                <a:solidFill>
                  <a:schemeClr val="tx1"/>
                </a:solidFill>
                <a:latin typeface="+mn-lt"/>
                <a:ea typeface="+mn-ea"/>
                <a:sym typeface="Arial" pitchFamily="34" charset="0"/>
              </a:defRPr>
            </a:lvl9pPr>
          </a:lstStyle>
          <a:p>
            <a:pPr marL="285750" indent="-285750" algn="l" eaLnBrk="1" hangingPunct="1">
              <a:lnSpc>
                <a:spcPct val="120000"/>
              </a:lnSpc>
              <a:buClr>
                <a:srgbClr val="0065B0"/>
              </a:buClr>
              <a:buFont typeface="Wingdings" panose="05000000000000000000" pitchFamily="2" charset="2"/>
              <a:buChar char="l"/>
            </a:pPr>
            <a:r>
              <a:rPr lang="zh-CN" altLang="en-US" sz="1800" kern="0" dirty="0">
                <a:latin typeface="微软雅黑" panose="020B0503020204020204" pitchFamily="34" charset="-122"/>
                <a:ea typeface="微软雅黑" panose="020B0503020204020204" pitchFamily="34" charset="-122"/>
                <a:sym typeface="宋体" panose="02010600030101010101" pitchFamily="2" charset="-122"/>
              </a:rPr>
              <a:t>根据高瓴资本</a:t>
            </a:r>
            <a:r>
              <a:rPr lang="en-US" altLang="zh-CN" sz="1800" kern="0" dirty="0">
                <a:latin typeface="微软雅黑" panose="020B0503020204020204" pitchFamily="34" charset="-122"/>
                <a:ea typeface="微软雅黑" panose="020B0503020204020204" pitchFamily="34" charset="-122"/>
                <a:sym typeface="宋体" panose="02010600030101010101" pitchFamily="2" charset="-122"/>
              </a:rPr>
              <a:t>《2018</a:t>
            </a:r>
            <a:r>
              <a:rPr lang="zh-CN" altLang="en-US" sz="1800" kern="0" dirty="0">
                <a:latin typeface="微软雅黑" panose="020B0503020204020204" pitchFamily="34" charset="-122"/>
                <a:ea typeface="微软雅黑" panose="020B0503020204020204" pitchFamily="34" charset="-122"/>
                <a:sym typeface="宋体" panose="02010600030101010101" pitchFamily="2" charset="-122"/>
              </a:rPr>
              <a:t>年互联网趋势报告</a:t>
            </a:r>
            <a:r>
              <a:rPr lang="en-US" altLang="zh-CN" sz="1800" kern="0" dirty="0">
                <a:latin typeface="微软雅黑" panose="020B0503020204020204" pitchFamily="34" charset="-122"/>
                <a:ea typeface="微软雅黑" panose="020B0503020204020204" pitchFamily="34" charset="-122"/>
                <a:sym typeface="宋体" panose="02010600030101010101" pitchFamily="2" charset="-122"/>
              </a:rPr>
              <a:t>》</a:t>
            </a:r>
            <a:r>
              <a:rPr lang="zh-CN" altLang="en-US" sz="1800" kern="0" dirty="0">
                <a:latin typeface="微软雅黑" panose="020B0503020204020204" pitchFamily="34" charset="-122"/>
                <a:ea typeface="微软雅黑" panose="020B0503020204020204" pitchFamily="34" charset="-122"/>
                <a:sym typeface="宋体" panose="02010600030101010101" pitchFamily="2" charset="-122"/>
              </a:rPr>
              <a:t>显示，截至</a:t>
            </a:r>
            <a:r>
              <a:rPr lang="en-US" altLang="zh-CN" sz="1800" kern="0" dirty="0">
                <a:latin typeface="微软雅黑" panose="020B0503020204020204" pitchFamily="34" charset="-122"/>
                <a:ea typeface="微软雅黑" panose="020B0503020204020204" pitchFamily="34" charset="-122"/>
                <a:sym typeface="宋体" panose="02010600030101010101" pitchFamily="2" charset="-122"/>
              </a:rPr>
              <a:t>2018</a:t>
            </a:r>
            <a:r>
              <a:rPr lang="zh-CN" altLang="en-US" sz="1800" kern="0" dirty="0">
                <a:latin typeface="微软雅黑" panose="020B0503020204020204" pitchFamily="34" charset="-122"/>
                <a:ea typeface="微软雅黑" panose="020B0503020204020204" pitchFamily="34" charset="-122"/>
                <a:sym typeface="宋体" panose="02010600030101010101" pitchFamily="2" charset="-122"/>
              </a:rPr>
              <a:t>年</a:t>
            </a:r>
            <a:r>
              <a:rPr lang="en-US" altLang="zh-CN" sz="1800" kern="0" dirty="0">
                <a:latin typeface="微软雅黑" panose="020B0503020204020204" pitchFamily="34" charset="-122"/>
                <a:ea typeface="微软雅黑" panose="020B0503020204020204" pitchFamily="34" charset="-122"/>
                <a:sym typeface="宋体" panose="02010600030101010101" pitchFamily="2" charset="-122"/>
              </a:rPr>
              <a:t>5</a:t>
            </a:r>
            <a:r>
              <a:rPr lang="zh-CN" altLang="en-US" sz="1800" kern="0" dirty="0">
                <a:latin typeface="微软雅黑" panose="020B0503020204020204" pitchFamily="34" charset="-122"/>
                <a:ea typeface="微软雅黑" panose="020B0503020204020204" pitchFamily="34" charset="-122"/>
                <a:sym typeface="宋体" panose="02010600030101010101" pitchFamily="2" charset="-122"/>
              </a:rPr>
              <a:t>月，中国互联网使用数据流量同比</a:t>
            </a:r>
            <a:r>
              <a:rPr lang="zh-CN" altLang="en-US" sz="1800" kern="0" dirty="0">
                <a:solidFill>
                  <a:srgbClr val="FF0000"/>
                </a:solidFill>
                <a:latin typeface="微软雅黑" panose="020B0503020204020204" pitchFamily="34" charset="-122"/>
                <a:ea typeface="微软雅黑" panose="020B0503020204020204" pitchFamily="34" charset="-122"/>
                <a:sym typeface="宋体" panose="02010600030101010101" pitchFamily="2" charset="-122"/>
              </a:rPr>
              <a:t>增长</a:t>
            </a:r>
            <a:r>
              <a:rPr lang="en-US" altLang="zh-CN" sz="1800" kern="0" dirty="0">
                <a:solidFill>
                  <a:srgbClr val="FF0000"/>
                </a:solidFill>
                <a:latin typeface="微软雅黑" panose="020B0503020204020204" pitchFamily="34" charset="-122"/>
                <a:ea typeface="微软雅黑" panose="020B0503020204020204" pitchFamily="34" charset="-122"/>
                <a:sym typeface="宋体" panose="02010600030101010101" pitchFamily="2" charset="-122"/>
              </a:rPr>
              <a:t>162%</a:t>
            </a:r>
            <a:r>
              <a:rPr lang="zh-CN" altLang="en-US" sz="1800" kern="0" dirty="0">
                <a:latin typeface="微软雅黑" panose="020B0503020204020204" pitchFamily="34" charset="-122"/>
                <a:ea typeface="微软雅黑" panose="020B0503020204020204" pitchFamily="34" charset="-122"/>
                <a:sym typeface="宋体" panose="02010600030101010101" pitchFamily="2" charset="-122"/>
              </a:rPr>
              <a:t>，媒体娱乐使用时长同比</a:t>
            </a:r>
            <a:r>
              <a:rPr lang="zh-CN" altLang="en-US" sz="1800" kern="0" dirty="0">
                <a:solidFill>
                  <a:srgbClr val="FF0000"/>
                </a:solidFill>
                <a:latin typeface="微软雅黑" panose="020B0503020204020204" pitchFamily="34" charset="-122"/>
                <a:ea typeface="微软雅黑" panose="020B0503020204020204" pitchFamily="34" charset="-122"/>
                <a:sym typeface="宋体" panose="02010600030101010101" pitchFamily="2" charset="-122"/>
              </a:rPr>
              <a:t>增长</a:t>
            </a:r>
            <a:r>
              <a:rPr lang="en-US" altLang="zh-CN" sz="1800" kern="0" dirty="0">
                <a:solidFill>
                  <a:srgbClr val="FF0000"/>
                </a:solidFill>
                <a:latin typeface="微软雅黑" panose="020B0503020204020204" pitchFamily="34" charset="-122"/>
                <a:ea typeface="微软雅黑" panose="020B0503020204020204" pitchFamily="34" charset="-122"/>
                <a:sym typeface="宋体" panose="02010600030101010101" pitchFamily="2" charset="-122"/>
              </a:rPr>
              <a:t>22%</a:t>
            </a:r>
            <a:r>
              <a:rPr lang="zh-CN" altLang="en-US" sz="1800" kern="0" dirty="0">
                <a:latin typeface="微软雅黑" panose="020B0503020204020204" pitchFamily="34" charset="-122"/>
                <a:ea typeface="微软雅黑" panose="020B0503020204020204" pitchFamily="34" charset="-122"/>
                <a:sym typeface="宋体" panose="02010600030101010101" pitchFamily="2" charset="-122"/>
              </a:rPr>
              <a:t>。</a:t>
            </a:r>
            <a:endParaRPr lang="en-US" altLang="zh-CN" sz="1800" kern="0" dirty="0">
              <a:latin typeface="微软雅黑" panose="020B0503020204020204" pitchFamily="34" charset="-122"/>
              <a:ea typeface="微软雅黑" panose="020B0503020204020204" pitchFamily="34" charset="-122"/>
              <a:sym typeface="宋体" panose="02010600030101010101" pitchFamily="2" charset="-122"/>
            </a:endParaRPr>
          </a:p>
          <a:p>
            <a:pPr marL="285750" indent="-285750" algn="l" eaLnBrk="1" hangingPunct="1">
              <a:lnSpc>
                <a:spcPct val="120000"/>
              </a:lnSpc>
              <a:buClr>
                <a:srgbClr val="0065B0"/>
              </a:buClr>
              <a:buFont typeface="Wingdings" panose="05000000000000000000" pitchFamily="2" charset="2"/>
              <a:buChar char="l"/>
            </a:pPr>
            <a:r>
              <a:rPr lang="zh-CN" altLang="en-US" sz="1800" kern="0" dirty="0">
                <a:latin typeface="微软雅黑" panose="020B0503020204020204" pitchFamily="34" charset="-122"/>
                <a:ea typeface="微软雅黑" panose="020B0503020204020204" pitchFamily="34" charset="-122"/>
                <a:sym typeface="宋体" panose="02010600030101010101" pitchFamily="2" charset="-122"/>
              </a:rPr>
              <a:t>网络中的多媒体资源愈加丰富</a:t>
            </a:r>
            <a:endParaRPr lang="en-US" altLang="zh-CN" sz="1800" kern="0" dirty="0">
              <a:latin typeface="微软雅黑" panose="020B0503020204020204" pitchFamily="34" charset="-122"/>
              <a:ea typeface="微软雅黑" panose="020B0503020204020204" pitchFamily="34" charset="-122"/>
              <a:sym typeface="宋体" panose="02010600030101010101" pitchFamily="2" charset="-122"/>
            </a:endParaRPr>
          </a:p>
          <a:p>
            <a:pPr marL="285750" indent="-285750" algn="l" eaLnBrk="1" hangingPunct="1">
              <a:lnSpc>
                <a:spcPct val="120000"/>
              </a:lnSpc>
              <a:buClr>
                <a:srgbClr val="0065B0"/>
              </a:buClr>
              <a:buFont typeface="Wingdings" panose="05000000000000000000" pitchFamily="2" charset="2"/>
              <a:buChar char="l"/>
            </a:pPr>
            <a:r>
              <a:rPr lang="zh-CN" altLang="en-US" sz="1800" kern="0" dirty="0">
                <a:latin typeface="微软雅黑" panose="020B0503020204020204" pitchFamily="34" charset="-122"/>
                <a:ea typeface="微软雅黑" panose="020B0503020204020204" pitchFamily="34" charset="-122"/>
                <a:sym typeface="宋体" panose="02010600030101010101" pitchFamily="2" charset="-122"/>
              </a:rPr>
              <a:t>多媒体资源包括网络中的文本、图片、音视频等资源</a:t>
            </a:r>
            <a:endParaRPr lang="en-US" altLang="zh-CN" sz="1600" kern="0" dirty="0">
              <a:latin typeface="微软雅黑" panose="020B0503020204020204" pitchFamily="34" charset="-122"/>
              <a:ea typeface="微软雅黑" panose="020B0503020204020204" pitchFamily="34" charset="-122"/>
              <a:sym typeface="宋体" panose="02010600030101010101" pitchFamily="2" charset="-122"/>
            </a:endParaRPr>
          </a:p>
          <a:p>
            <a:pPr marL="800100" lvl="1" indent="-342900" algn="l" eaLnBrk="1" hangingPunct="1">
              <a:lnSpc>
                <a:spcPct val="120000"/>
              </a:lnSpc>
              <a:buClr>
                <a:srgbClr val="0065B0"/>
              </a:buClr>
              <a:buFont typeface="Wingdings" panose="05000000000000000000" pitchFamily="2" charset="2"/>
              <a:buChar char="Ø"/>
            </a:pPr>
            <a:r>
              <a:rPr lang="zh-CN" altLang="en-US" sz="1600" kern="0" dirty="0">
                <a:latin typeface="微软雅黑" panose="020B0503020204020204" pitchFamily="34" charset="-122"/>
                <a:ea typeface="微软雅黑" panose="020B0503020204020204" pitchFamily="34" charset="-122"/>
                <a:sym typeface="宋体" panose="02010600030101010101" pitchFamily="2" charset="-122"/>
              </a:rPr>
              <a:t>不同类型的多媒体资源存在着语义上的</a:t>
            </a:r>
            <a:r>
              <a:rPr lang="zh-CN" altLang="en-US" sz="1600" b="1" kern="0" dirty="0">
                <a:solidFill>
                  <a:srgbClr val="FF0000"/>
                </a:solidFill>
                <a:latin typeface="微软雅黑" panose="020B0503020204020204" pitchFamily="34" charset="-122"/>
                <a:ea typeface="微软雅黑" panose="020B0503020204020204" pitchFamily="34" charset="-122"/>
                <a:sym typeface="宋体" panose="02010600030101010101" pitchFamily="2" charset="-122"/>
              </a:rPr>
              <a:t>关联性</a:t>
            </a:r>
            <a:endParaRPr lang="en-US" altLang="zh-CN" sz="1600" b="1" kern="0" dirty="0">
              <a:solidFill>
                <a:srgbClr val="FF0000"/>
              </a:solidFill>
              <a:latin typeface="微软雅黑" panose="020B0503020204020204" pitchFamily="34" charset="-122"/>
              <a:ea typeface="微软雅黑" panose="020B0503020204020204" pitchFamily="34" charset="-122"/>
              <a:sym typeface="宋体" panose="02010600030101010101" pitchFamily="2" charset="-122"/>
            </a:endParaRPr>
          </a:p>
          <a:p>
            <a:pPr marL="800100" lvl="1" indent="-342900" algn="l" eaLnBrk="1" hangingPunct="1">
              <a:lnSpc>
                <a:spcPct val="120000"/>
              </a:lnSpc>
              <a:buClr>
                <a:srgbClr val="0065B0"/>
              </a:buClr>
              <a:buFont typeface="Wingdings" panose="05000000000000000000" pitchFamily="2" charset="2"/>
              <a:buChar char="Ø"/>
            </a:pPr>
            <a:r>
              <a:rPr lang="zh-CN" altLang="en-US" sz="1600" kern="0" dirty="0">
                <a:latin typeface="微软雅黑" panose="020B0503020204020204" pitchFamily="34" charset="-122"/>
                <a:ea typeface="微软雅黑" panose="020B0503020204020204" pitchFamily="34" charset="-122"/>
                <a:sym typeface="宋体" panose="02010600030101010101" pitchFamily="2" charset="-122"/>
              </a:rPr>
              <a:t>对不同形式的多媒体资源进行关联能够从</a:t>
            </a:r>
            <a:r>
              <a:rPr lang="zh-CN" altLang="en-US" sz="1600" b="1" kern="0" dirty="0">
                <a:solidFill>
                  <a:srgbClr val="FF0000"/>
                </a:solidFill>
                <a:latin typeface="微软雅黑" panose="020B0503020204020204" pitchFamily="34" charset="-122"/>
                <a:ea typeface="微软雅黑" panose="020B0503020204020204" pitchFamily="34" charset="-122"/>
                <a:sym typeface="宋体" panose="02010600030101010101" pitchFamily="2" charset="-122"/>
              </a:rPr>
              <a:t>多角度全面了解资源</a:t>
            </a:r>
            <a:r>
              <a:rPr lang="zh-CN" altLang="en-US" sz="1600" kern="0" dirty="0">
                <a:latin typeface="微软雅黑" panose="020B0503020204020204" pitchFamily="34" charset="-122"/>
                <a:ea typeface="微软雅黑" panose="020B0503020204020204" pitchFamily="34" charset="-122"/>
                <a:sym typeface="宋体" panose="02010600030101010101" pitchFamily="2" charset="-122"/>
              </a:rPr>
              <a:t>所蕴含的语义，有助于测量网络中的资源，了解网络中的资源分布情况，为服务提供商</a:t>
            </a:r>
            <a:r>
              <a:rPr lang="zh-CN" altLang="en-US" sz="1600" b="1" kern="0" dirty="0">
                <a:solidFill>
                  <a:srgbClr val="FF0000"/>
                </a:solidFill>
                <a:latin typeface="微软雅黑" panose="020B0503020204020204" pitchFamily="34" charset="-122"/>
                <a:ea typeface="微软雅黑" panose="020B0503020204020204" pitchFamily="34" charset="-122"/>
                <a:sym typeface="宋体" panose="02010600030101010101" pitchFamily="2" charset="-122"/>
              </a:rPr>
              <a:t>提供服务优化建议</a:t>
            </a:r>
          </a:p>
        </p:txBody>
      </p:sp>
      <p:sp>
        <p:nvSpPr>
          <p:cNvPr id="6" name="标题 1"/>
          <p:cNvSpPr txBox="1">
            <a:spLocks noChangeArrowheads="1"/>
          </p:cNvSpPr>
          <p:nvPr/>
        </p:nvSpPr>
        <p:spPr bwMode="auto">
          <a:xfrm>
            <a:off x="466724" y="549275"/>
            <a:ext cx="8569585"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sym typeface="Arial" panose="020B0604020202020204" pitchFamily="34" charset="0"/>
              </a:defRPr>
            </a:lvl1pPr>
            <a:lvl2pPr algn="ctr" rtl="0" eaLnBrk="0" fontAlgn="base" hangingPunct="0">
              <a:spcBef>
                <a:spcPct val="0"/>
              </a:spcBef>
              <a:spcAft>
                <a:spcPct val="0"/>
              </a:spcAft>
              <a:defRPr sz="4400">
                <a:solidFill>
                  <a:schemeClr val="tx2"/>
                </a:solidFill>
                <a:latin typeface="Arial" pitchFamily="34" charset="0"/>
                <a:ea typeface="宋体" pitchFamily="2" charset="-122"/>
                <a:sym typeface="Arial" panose="020B0604020202020204" pitchFamily="34" charset="0"/>
              </a:defRPr>
            </a:lvl2pPr>
            <a:lvl3pPr algn="ctr" rtl="0" eaLnBrk="0" fontAlgn="base" hangingPunct="0">
              <a:spcBef>
                <a:spcPct val="0"/>
              </a:spcBef>
              <a:spcAft>
                <a:spcPct val="0"/>
              </a:spcAft>
              <a:defRPr sz="4400">
                <a:solidFill>
                  <a:schemeClr val="tx2"/>
                </a:solidFill>
                <a:latin typeface="Arial" pitchFamily="34" charset="0"/>
                <a:ea typeface="宋体" pitchFamily="2" charset="-122"/>
                <a:sym typeface="Arial" panose="020B0604020202020204" pitchFamily="34" charset="0"/>
              </a:defRPr>
            </a:lvl3pPr>
            <a:lvl4pPr algn="ctr" rtl="0" eaLnBrk="0" fontAlgn="base" hangingPunct="0">
              <a:spcBef>
                <a:spcPct val="0"/>
              </a:spcBef>
              <a:spcAft>
                <a:spcPct val="0"/>
              </a:spcAft>
              <a:defRPr sz="4400">
                <a:solidFill>
                  <a:schemeClr val="tx2"/>
                </a:solidFill>
                <a:latin typeface="Arial" pitchFamily="34" charset="0"/>
                <a:ea typeface="宋体" pitchFamily="2" charset="-122"/>
                <a:sym typeface="Arial" panose="020B0604020202020204" pitchFamily="34" charset="0"/>
              </a:defRPr>
            </a:lvl4pPr>
            <a:lvl5pPr algn="ctr" rtl="0" eaLnBrk="0" fontAlgn="base" hangingPunct="0">
              <a:spcBef>
                <a:spcPct val="0"/>
              </a:spcBef>
              <a:spcAft>
                <a:spcPct val="0"/>
              </a:spcAft>
              <a:defRPr sz="4400">
                <a:solidFill>
                  <a:schemeClr val="tx2"/>
                </a:solidFill>
                <a:latin typeface="Arial" pitchFamily="34" charset="0"/>
                <a:ea typeface="宋体" pitchFamily="2" charset="-122"/>
                <a:sym typeface="Arial" panose="020B0604020202020204" pitchFamily="34" charset="0"/>
              </a:defRPr>
            </a:lvl5pPr>
            <a:lvl6pPr marL="457200" algn="ctr" rtl="0" fontAlgn="base">
              <a:spcBef>
                <a:spcPct val="0"/>
              </a:spcBef>
              <a:spcAft>
                <a:spcPct val="0"/>
              </a:spcAft>
              <a:defRPr sz="4400">
                <a:solidFill>
                  <a:schemeClr val="tx2"/>
                </a:solidFill>
                <a:latin typeface="Arial" pitchFamily="34" charset="0"/>
                <a:ea typeface="宋体" pitchFamily="2" charset="-122"/>
                <a:sym typeface="Arial" pitchFamily="34" charset="0"/>
              </a:defRPr>
            </a:lvl6pPr>
            <a:lvl7pPr marL="914400" algn="ctr" rtl="0" fontAlgn="base">
              <a:spcBef>
                <a:spcPct val="0"/>
              </a:spcBef>
              <a:spcAft>
                <a:spcPct val="0"/>
              </a:spcAft>
              <a:defRPr sz="4400">
                <a:solidFill>
                  <a:schemeClr val="tx2"/>
                </a:solidFill>
                <a:latin typeface="Arial" pitchFamily="34" charset="0"/>
                <a:ea typeface="宋体" pitchFamily="2" charset="-122"/>
                <a:sym typeface="Arial" pitchFamily="34" charset="0"/>
              </a:defRPr>
            </a:lvl7pPr>
            <a:lvl8pPr marL="1371600" algn="ctr" rtl="0" fontAlgn="base">
              <a:spcBef>
                <a:spcPct val="0"/>
              </a:spcBef>
              <a:spcAft>
                <a:spcPct val="0"/>
              </a:spcAft>
              <a:defRPr sz="4400">
                <a:solidFill>
                  <a:schemeClr val="tx2"/>
                </a:solidFill>
                <a:latin typeface="Arial" pitchFamily="34" charset="0"/>
                <a:ea typeface="宋体" pitchFamily="2" charset="-122"/>
                <a:sym typeface="Arial" pitchFamily="34" charset="0"/>
              </a:defRPr>
            </a:lvl8pPr>
            <a:lvl9pPr marL="1828800" algn="ctr" rtl="0" fontAlgn="base">
              <a:spcBef>
                <a:spcPct val="0"/>
              </a:spcBef>
              <a:spcAft>
                <a:spcPct val="0"/>
              </a:spcAft>
              <a:defRPr sz="4400">
                <a:solidFill>
                  <a:schemeClr val="tx2"/>
                </a:solidFill>
                <a:latin typeface="Arial" pitchFamily="34" charset="0"/>
                <a:ea typeface="宋体" pitchFamily="2" charset="-122"/>
                <a:sym typeface="Arial" pitchFamily="34" charset="0"/>
              </a:defRPr>
            </a:lvl9pPr>
          </a:lstStyle>
          <a:p>
            <a:pPr algn="l" eaLnBrk="1" hangingPunct="1">
              <a:lnSpc>
                <a:spcPct val="150000"/>
              </a:lnSpc>
              <a:buFontTx/>
            </a:pPr>
            <a:r>
              <a:rPr lang="zh-CN" altLang="en-US" sz="3200" kern="0" dirty="0">
                <a:latin typeface="华文楷体" panose="02010600040101010101" pitchFamily="2" charset="-122"/>
                <a:ea typeface="华文楷体" panose="02010600040101010101" pitchFamily="2" charset="-122"/>
                <a:sym typeface="宋体" panose="02010600030101010101" pitchFamily="2" charset="-122"/>
              </a:rPr>
              <a:t>研究背景</a:t>
            </a:r>
          </a:p>
        </p:txBody>
      </p:sp>
      <p:pic>
        <p:nvPicPr>
          <p:cNvPr id="3" name="图片 2"/>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657770" y="4365065"/>
            <a:ext cx="2979013" cy="1941615"/>
          </a:xfrm>
          <a:prstGeom prst="rect">
            <a:avLst/>
          </a:prstGeom>
          <a:ln w="28575">
            <a:solidFill>
              <a:srgbClr val="0065B0"/>
            </a:solidFill>
          </a:ln>
          <a:effectLst>
            <a:outerShdw blurRad="50800" dist="38100" dir="18900000" algn="bl" rotWithShape="0">
              <a:prstClr val="black">
                <a:alpha val="40000"/>
              </a:prstClr>
            </a:outerShdw>
          </a:effectLst>
        </p:spPr>
      </p:pic>
      <p:pic>
        <p:nvPicPr>
          <p:cNvPr id="14" name="图片 13"/>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67715" y="4365065"/>
            <a:ext cx="2545220" cy="1944135"/>
          </a:xfrm>
          <a:prstGeom prst="rect">
            <a:avLst/>
          </a:prstGeom>
          <a:ln w="28575">
            <a:solidFill>
              <a:srgbClr val="0065B0"/>
            </a:solidFill>
          </a:ln>
          <a:effectLst>
            <a:outerShdw blurRad="50800" dist="38100" dir="18900000" algn="bl" rotWithShape="0">
              <a:prstClr val="black">
                <a:alpha val="40000"/>
              </a:prstClr>
            </a:outerShdw>
          </a:effectLst>
        </p:spPr>
      </p:pic>
      <p:pic>
        <p:nvPicPr>
          <p:cNvPr id="19" name="图片 18"/>
          <p:cNvPicPr>
            <a:picLocks noChangeAspect="1"/>
          </p:cNvPicPr>
          <p:nvPr/>
        </p:nvPicPr>
        <p:blipFill>
          <a:blip r:embed="rId5"/>
          <a:stretch>
            <a:fillRect/>
          </a:stretch>
        </p:blipFill>
        <p:spPr>
          <a:xfrm>
            <a:off x="3205266" y="4365065"/>
            <a:ext cx="2260173" cy="1938655"/>
          </a:xfrm>
          <a:prstGeom prst="rect">
            <a:avLst/>
          </a:prstGeom>
          <a:ln w="28575">
            <a:solidFill>
              <a:srgbClr val="0065B0"/>
            </a:solidFill>
          </a:ln>
          <a:effectLst>
            <a:outerShdw blurRad="50800" dist="38100" dir="18900000" algn="bl" rotWithShape="0">
              <a:prstClr val="black">
                <a:alpha val="40000"/>
              </a:prstClr>
            </a:outerShdw>
          </a:effectLst>
        </p:spPr>
      </p:pic>
    </p:spTree>
    <p:extLst>
      <p:ext uri="{BB962C8B-B14F-4D97-AF65-F5344CB8AC3E}">
        <p14:creationId xmlns:p14="http://schemas.microsoft.com/office/powerpoint/2010/main" val="2861972528"/>
      </p:ext>
    </p:extLst>
  </p:cSld>
  <p:clrMapOvr>
    <a:masterClrMapping/>
  </p:clrMapOvr>
  <p:transition spd="slow" advTm="100"/>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3" name="文本框 4"/>
          <p:cNvSpPr>
            <a:spLocks noChangeArrowheads="1"/>
          </p:cNvSpPr>
          <p:nvPr/>
        </p:nvSpPr>
        <p:spPr bwMode="auto">
          <a:xfrm>
            <a:off x="4908550" y="4508500"/>
            <a:ext cx="38893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sz="200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52" name="Text Box 3"/>
          <p:cNvSpPr txBox="1">
            <a:spLocks noChangeArrowheads="1"/>
          </p:cNvSpPr>
          <p:nvPr/>
        </p:nvSpPr>
        <p:spPr bwMode="auto">
          <a:xfrm>
            <a:off x="3375025" y="1941513"/>
            <a:ext cx="184150" cy="365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ko-KR" altLang="en-US">
              <a:latin typeface="Times New Roman" panose="02020603050405020304" pitchFamily="18" charset="0"/>
              <a:ea typeface="Gulim" panose="020B0600000101010101" pitchFamily="34" charset="-127"/>
            </a:endParaRPr>
          </a:p>
        </p:txBody>
      </p:sp>
      <p:sp>
        <p:nvSpPr>
          <p:cNvPr id="19" name="内容占位符 2">
            <a:extLst>
              <a:ext uri="{FF2B5EF4-FFF2-40B4-BE49-F238E27FC236}">
                <a16:creationId xmlns:a16="http://schemas.microsoft.com/office/drawing/2014/main" id="{E4ECEA34-730E-3D46-B1EF-92912BC0D6B5}"/>
              </a:ext>
            </a:extLst>
          </p:cNvPr>
          <p:cNvSpPr txBox="1">
            <a:spLocks noChangeArrowheads="1"/>
          </p:cNvSpPr>
          <p:nvPr/>
        </p:nvSpPr>
        <p:spPr bwMode="auto">
          <a:xfrm>
            <a:off x="590695" y="1786951"/>
            <a:ext cx="8229600" cy="1112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0" indent="0" algn="ctr" defTabSz="0" rtl="0" eaLnBrk="0" fontAlgn="base" hangingPunct="0">
              <a:spcBef>
                <a:spcPct val="20000"/>
              </a:spcBef>
              <a:spcAft>
                <a:spcPct val="0"/>
              </a:spcAft>
              <a:buNone/>
              <a:defRPr sz="3200">
                <a:solidFill>
                  <a:schemeClr val="tx1"/>
                </a:solidFill>
                <a:latin typeface="+mn-lt"/>
                <a:ea typeface="+mn-ea"/>
                <a:cs typeface="+mn-cs"/>
                <a:sym typeface="Arial" panose="020B0604020202020204" pitchFamily="34" charset="0"/>
              </a:defRPr>
            </a:lvl1pPr>
            <a:lvl2pPr marL="457200" indent="0" algn="ctr" defTabSz="0" rtl="0" eaLnBrk="0" fontAlgn="base" hangingPunct="0">
              <a:spcBef>
                <a:spcPct val="20000"/>
              </a:spcBef>
              <a:spcAft>
                <a:spcPct val="0"/>
              </a:spcAft>
              <a:buNone/>
              <a:defRPr sz="2800">
                <a:solidFill>
                  <a:schemeClr val="tx1"/>
                </a:solidFill>
                <a:latin typeface="+mn-lt"/>
                <a:ea typeface="+mn-ea"/>
                <a:sym typeface="Arial" panose="020B0604020202020204" pitchFamily="34" charset="0"/>
              </a:defRPr>
            </a:lvl2pPr>
            <a:lvl3pPr marL="914400" indent="0" algn="ctr" defTabSz="0" rtl="0" eaLnBrk="0" fontAlgn="base" hangingPunct="0">
              <a:spcBef>
                <a:spcPct val="20000"/>
              </a:spcBef>
              <a:spcAft>
                <a:spcPct val="0"/>
              </a:spcAft>
              <a:buNone/>
              <a:defRPr sz="2400">
                <a:solidFill>
                  <a:schemeClr val="tx1"/>
                </a:solidFill>
                <a:latin typeface="+mn-lt"/>
                <a:ea typeface="+mn-ea"/>
                <a:sym typeface="Arial" panose="020B0604020202020204" pitchFamily="34" charset="0"/>
              </a:defRPr>
            </a:lvl3pPr>
            <a:lvl4pPr marL="1371600" indent="0" algn="ctr" defTabSz="0" rtl="0" eaLnBrk="0" fontAlgn="base" hangingPunct="0">
              <a:spcBef>
                <a:spcPct val="20000"/>
              </a:spcBef>
              <a:spcAft>
                <a:spcPct val="0"/>
              </a:spcAft>
              <a:buNone/>
              <a:defRPr sz="2000">
                <a:solidFill>
                  <a:schemeClr val="tx1"/>
                </a:solidFill>
                <a:latin typeface="+mn-lt"/>
                <a:ea typeface="+mn-ea"/>
                <a:sym typeface="Arial" panose="020B0604020202020204" pitchFamily="34" charset="0"/>
              </a:defRPr>
            </a:lvl4pPr>
            <a:lvl5pPr marL="1828800" indent="0" algn="ctr" defTabSz="0" rtl="0" eaLnBrk="0" fontAlgn="base" hangingPunct="0">
              <a:spcBef>
                <a:spcPct val="20000"/>
              </a:spcBef>
              <a:spcAft>
                <a:spcPct val="0"/>
              </a:spcAft>
              <a:buNone/>
              <a:defRPr sz="2000">
                <a:solidFill>
                  <a:schemeClr val="tx1"/>
                </a:solidFill>
                <a:latin typeface="+mn-lt"/>
                <a:ea typeface="+mn-ea"/>
                <a:sym typeface="Arial" panose="020B0604020202020204" pitchFamily="34" charset="0"/>
              </a:defRPr>
            </a:lvl5pPr>
            <a:lvl6pPr marL="2286000" indent="0" algn="ctr" defTabSz="0" rtl="0" fontAlgn="base">
              <a:spcBef>
                <a:spcPct val="20000"/>
              </a:spcBef>
              <a:spcAft>
                <a:spcPct val="0"/>
              </a:spcAft>
              <a:buNone/>
              <a:defRPr sz="2000">
                <a:solidFill>
                  <a:schemeClr val="tx1"/>
                </a:solidFill>
                <a:latin typeface="+mn-lt"/>
                <a:ea typeface="+mn-ea"/>
                <a:sym typeface="Arial" pitchFamily="34" charset="0"/>
              </a:defRPr>
            </a:lvl6pPr>
            <a:lvl7pPr marL="2743200" indent="0" algn="ctr" defTabSz="0" rtl="0" fontAlgn="base">
              <a:spcBef>
                <a:spcPct val="20000"/>
              </a:spcBef>
              <a:spcAft>
                <a:spcPct val="0"/>
              </a:spcAft>
              <a:buNone/>
              <a:defRPr sz="2000">
                <a:solidFill>
                  <a:schemeClr val="tx1"/>
                </a:solidFill>
                <a:latin typeface="+mn-lt"/>
                <a:ea typeface="+mn-ea"/>
                <a:sym typeface="Arial" pitchFamily="34" charset="0"/>
              </a:defRPr>
            </a:lvl7pPr>
            <a:lvl8pPr marL="3200400" indent="0" algn="ctr" defTabSz="0" rtl="0" fontAlgn="base">
              <a:spcBef>
                <a:spcPct val="20000"/>
              </a:spcBef>
              <a:spcAft>
                <a:spcPct val="0"/>
              </a:spcAft>
              <a:buNone/>
              <a:defRPr sz="2000">
                <a:solidFill>
                  <a:schemeClr val="tx1"/>
                </a:solidFill>
                <a:latin typeface="+mn-lt"/>
                <a:ea typeface="+mn-ea"/>
                <a:sym typeface="Arial" pitchFamily="34" charset="0"/>
              </a:defRPr>
            </a:lvl8pPr>
            <a:lvl9pPr marL="3657600" indent="0" algn="ctr" defTabSz="0" rtl="0" fontAlgn="base">
              <a:spcBef>
                <a:spcPct val="20000"/>
              </a:spcBef>
              <a:spcAft>
                <a:spcPct val="0"/>
              </a:spcAft>
              <a:buNone/>
              <a:defRPr sz="2000">
                <a:solidFill>
                  <a:schemeClr val="tx1"/>
                </a:solidFill>
                <a:latin typeface="+mn-lt"/>
                <a:ea typeface="+mn-ea"/>
                <a:sym typeface="Arial" pitchFamily="34" charset="0"/>
              </a:defRPr>
            </a:lvl9pPr>
          </a:lstStyle>
          <a:p>
            <a:pPr marL="342900" indent="-342900" algn="l" eaLnBrk="1" hangingPunct="1">
              <a:lnSpc>
                <a:spcPct val="120000"/>
              </a:lnSpc>
              <a:buClr>
                <a:srgbClr val="0065B0"/>
              </a:buClr>
              <a:buFont typeface="Wingdings" panose="05000000000000000000" pitchFamily="2" charset="2"/>
              <a:buChar char="l"/>
            </a:pPr>
            <a:r>
              <a:rPr lang="zh-CN" altLang="en-US" sz="1800" kern="0" dirty="0">
                <a:latin typeface="微软雅黑" panose="020B0503020204020204" pitchFamily="34" charset="-122"/>
                <a:ea typeface="微软雅黑" panose="020B0503020204020204" pitchFamily="34" charset="-122"/>
                <a:sym typeface="宋体" panose="02010600030101010101" pitchFamily="2" charset="-122"/>
              </a:rPr>
              <a:t>通过</a:t>
            </a:r>
            <a:r>
              <a:rPr lang="zh-CN" altLang="en-US" sz="1800" b="1" kern="0" dirty="0">
                <a:solidFill>
                  <a:srgbClr val="FF0000"/>
                </a:solidFill>
                <a:latin typeface="微软雅黑" panose="020B0503020204020204" pitchFamily="34" charset="-122"/>
                <a:ea typeface="微软雅黑" panose="020B0503020204020204" pitchFamily="34" charset="-122"/>
                <a:sym typeface="宋体" panose="02010600030101010101" pitchFamily="2" charset="-122"/>
              </a:rPr>
              <a:t>文本信息</a:t>
            </a:r>
            <a:r>
              <a:rPr lang="zh-CN" altLang="en-US" sz="1800" kern="0" dirty="0">
                <a:latin typeface="微软雅黑" panose="020B0503020204020204" pitchFamily="34" charset="-122"/>
                <a:ea typeface="微软雅黑" panose="020B0503020204020204" pitchFamily="34" charset="-122"/>
                <a:sym typeface="宋体" panose="02010600030101010101" pitchFamily="2" charset="-122"/>
              </a:rPr>
              <a:t>进行媒体之间的语义补全，例：</a:t>
            </a:r>
            <a:endParaRPr lang="en-US" altLang="zh-CN" sz="1800" kern="0" dirty="0">
              <a:latin typeface="微软雅黑" panose="020B0503020204020204" pitchFamily="34" charset="-122"/>
              <a:ea typeface="微软雅黑" panose="020B0503020204020204" pitchFamily="34" charset="-122"/>
              <a:sym typeface="宋体" panose="02010600030101010101" pitchFamily="2" charset="-122"/>
            </a:endParaRPr>
          </a:p>
          <a:p>
            <a:pPr marL="800100" lvl="1" indent="-342900" algn="l" eaLnBrk="1" hangingPunct="1">
              <a:lnSpc>
                <a:spcPct val="120000"/>
              </a:lnSpc>
              <a:buClr>
                <a:srgbClr val="0065B0"/>
              </a:buClr>
              <a:buFont typeface="Wingdings" pitchFamily="2" charset="2"/>
              <a:buChar char="Ø"/>
            </a:pPr>
            <a:r>
              <a:rPr lang="zh-CN" altLang="en-US" sz="1600" kern="0" dirty="0">
                <a:latin typeface="微软雅黑" panose="020B0503020204020204" pitchFamily="34" charset="-122"/>
                <a:ea typeface="微软雅黑" panose="020B0503020204020204" pitchFamily="34" charset="-122"/>
                <a:sym typeface="宋体" panose="02010600030101010101" pitchFamily="2" charset="-122"/>
              </a:rPr>
              <a:t>资源的文本描述信息</a:t>
            </a:r>
            <a:r>
              <a:rPr lang="zh-CN" altLang="en-US" sz="1600" kern="0" dirty="0">
                <a:solidFill>
                  <a:srgbClr val="FF0000"/>
                </a:solidFill>
                <a:latin typeface="微软雅黑" panose="020B0503020204020204" pitchFamily="34" charset="-122"/>
                <a:ea typeface="微软雅黑" panose="020B0503020204020204" pitchFamily="34" charset="-122"/>
                <a:sym typeface="宋体" panose="02010600030101010101" pitchFamily="2" charset="-122"/>
              </a:rPr>
              <a:t>相同</a:t>
            </a:r>
            <a:endParaRPr lang="en-US" altLang="zh-CN" sz="1600" kern="0" dirty="0">
              <a:solidFill>
                <a:srgbClr val="FF0000"/>
              </a:solidFill>
              <a:latin typeface="微软雅黑" panose="020B0503020204020204" pitchFamily="34" charset="-122"/>
              <a:ea typeface="微软雅黑" panose="020B0503020204020204" pitchFamily="34" charset="-122"/>
              <a:sym typeface="宋体" panose="02010600030101010101" pitchFamily="2" charset="-122"/>
            </a:endParaRPr>
          </a:p>
          <a:p>
            <a:pPr marL="800100" lvl="1" indent="-342900" algn="l" eaLnBrk="1" hangingPunct="1">
              <a:lnSpc>
                <a:spcPct val="120000"/>
              </a:lnSpc>
              <a:buClr>
                <a:srgbClr val="0065B0"/>
              </a:buClr>
              <a:buFont typeface="Wingdings" pitchFamily="2" charset="2"/>
              <a:buChar char="Ø"/>
            </a:pPr>
            <a:r>
              <a:rPr lang="zh-CN" altLang="en-US" sz="1600" kern="0" dirty="0">
                <a:latin typeface="微软雅黑" panose="020B0503020204020204" pitchFamily="34" charset="-122"/>
                <a:ea typeface="微软雅黑" panose="020B0503020204020204" pitchFamily="34" charset="-122"/>
                <a:sym typeface="宋体" panose="02010600030101010101" pitchFamily="2" charset="-122"/>
              </a:rPr>
              <a:t>视频资源的地址、入口页面的地址</a:t>
            </a:r>
            <a:r>
              <a:rPr lang="zh-CN" altLang="en-US" sz="1600" kern="0" dirty="0">
                <a:solidFill>
                  <a:srgbClr val="FF0000"/>
                </a:solidFill>
                <a:latin typeface="微软雅黑" panose="020B0503020204020204" pitchFamily="34" charset="-122"/>
                <a:ea typeface="微软雅黑" panose="020B0503020204020204" pitchFamily="34" charset="-122"/>
                <a:sym typeface="宋体" panose="02010600030101010101" pitchFamily="2" charset="-122"/>
              </a:rPr>
              <a:t>不同</a:t>
            </a:r>
            <a:endParaRPr lang="en-US" altLang="zh-CN" sz="1600" kern="0" dirty="0">
              <a:solidFill>
                <a:srgbClr val="FF0000"/>
              </a:solidFill>
              <a:latin typeface="微软雅黑" panose="020B0503020204020204" pitchFamily="34" charset="-122"/>
              <a:ea typeface="微软雅黑" panose="020B0503020204020204" pitchFamily="34" charset="-122"/>
              <a:sym typeface="宋体" panose="02010600030101010101" pitchFamily="2" charset="-122"/>
            </a:endParaRPr>
          </a:p>
          <a:p>
            <a:pPr marL="342900" indent="-342900" algn="l" eaLnBrk="1" hangingPunct="1">
              <a:lnSpc>
                <a:spcPct val="120000"/>
              </a:lnSpc>
              <a:buClr>
                <a:srgbClr val="0065B0"/>
              </a:buClr>
              <a:buFont typeface="Wingdings" panose="05000000000000000000" pitchFamily="2" charset="2"/>
              <a:buChar char="l"/>
            </a:pPr>
            <a:endParaRPr lang="en-US" altLang="zh-CN" sz="1600" b="1" kern="0" dirty="0">
              <a:latin typeface="微软雅黑 Light" panose="020B0502040204020203" pitchFamily="34" charset="-122"/>
              <a:ea typeface="微软雅黑 Light" panose="020B0502040204020203" pitchFamily="34" charset="-122"/>
              <a:sym typeface="宋体" panose="02010600030101010101" pitchFamily="2" charset="-122"/>
            </a:endParaRPr>
          </a:p>
        </p:txBody>
      </p:sp>
      <p:sp>
        <p:nvSpPr>
          <p:cNvPr id="20" name="矩形 19">
            <a:extLst>
              <a:ext uri="{FF2B5EF4-FFF2-40B4-BE49-F238E27FC236}">
                <a16:creationId xmlns:a16="http://schemas.microsoft.com/office/drawing/2014/main" id="{603F6626-CCF0-D34C-91BE-F40FDE54D8AC}"/>
              </a:ext>
            </a:extLst>
          </p:cNvPr>
          <p:cNvSpPr/>
          <p:nvPr/>
        </p:nvSpPr>
        <p:spPr bwMode="auto">
          <a:xfrm>
            <a:off x="683728" y="1412860"/>
            <a:ext cx="1152082" cy="360025"/>
          </a:xfrm>
          <a:prstGeom prst="rect">
            <a:avLst/>
          </a:prstGeom>
          <a:solidFill>
            <a:srgbClr val="DDDEDC"/>
          </a:solidFill>
          <a:ln w="2857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 typeface="Arial" pitchFamily="34" charset="0"/>
              <a:buNone/>
              <a:tabLst/>
            </a:pPr>
            <a:r>
              <a:rPr lang="zh-CN" altLang="en-US" dirty="0">
                <a:latin typeface="Kaiti SC" panose="02010600040101010101" pitchFamily="2" charset="-122"/>
                <a:ea typeface="Kaiti SC" panose="02010600040101010101" pitchFamily="2" charset="-122"/>
              </a:rPr>
              <a:t>结果</a:t>
            </a:r>
            <a:endParaRPr kumimoji="0" lang="zh-CN" altLang="en-US" sz="1800" b="0" i="0" u="none" strike="noStrike" cap="none" normalizeH="0" baseline="0" dirty="0">
              <a:ln>
                <a:noFill/>
              </a:ln>
              <a:solidFill>
                <a:schemeClr val="tx1"/>
              </a:solidFill>
              <a:effectLst/>
              <a:latin typeface="Kaiti SC" panose="02010600040101010101" pitchFamily="2" charset="-122"/>
              <a:ea typeface="Kaiti SC" panose="02010600040101010101" pitchFamily="2" charset="-122"/>
            </a:endParaRPr>
          </a:p>
        </p:txBody>
      </p:sp>
      <p:pic>
        <p:nvPicPr>
          <p:cNvPr id="14" name="图片 13">
            <a:extLst>
              <a:ext uri="{FF2B5EF4-FFF2-40B4-BE49-F238E27FC236}">
                <a16:creationId xmlns:a16="http://schemas.microsoft.com/office/drawing/2014/main" id="{4411242E-5F42-CB4E-B888-88378E71CE70}"/>
              </a:ext>
            </a:extLst>
          </p:cNvPr>
          <p:cNvPicPr>
            <a:picLocks noChangeAspect="1"/>
          </p:cNvPicPr>
          <p:nvPr/>
        </p:nvPicPr>
        <p:blipFill>
          <a:blip r:embed="rId3"/>
          <a:stretch>
            <a:fillRect/>
          </a:stretch>
        </p:blipFill>
        <p:spPr>
          <a:xfrm>
            <a:off x="909719" y="3053786"/>
            <a:ext cx="7324562" cy="3473293"/>
          </a:xfrm>
          <a:prstGeom prst="rect">
            <a:avLst/>
          </a:prstGeom>
        </p:spPr>
      </p:pic>
      <p:sp>
        <p:nvSpPr>
          <p:cNvPr id="8" name="标题 1">
            <a:extLst>
              <a:ext uri="{FF2B5EF4-FFF2-40B4-BE49-F238E27FC236}">
                <a16:creationId xmlns:a16="http://schemas.microsoft.com/office/drawing/2014/main" id="{9D2C362C-2CB6-9D40-B059-36A1F1C9915E}"/>
              </a:ext>
            </a:extLst>
          </p:cNvPr>
          <p:cNvSpPr txBox="1">
            <a:spLocks noChangeArrowheads="1"/>
          </p:cNvSpPr>
          <p:nvPr/>
        </p:nvSpPr>
        <p:spPr bwMode="auto">
          <a:xfrm>
            <a:off x="497768" y="586962"/>
            <a:ext cx="892961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sym typeface="Arial" panose="020B0604020202020204" pitchFamily="34" charset="0"/>
              </a:defRPr>
            </a:lvl1pPr>
            <a:lvl2pPr algn="ctr" rtl="0" eaLnBrk="0" fontAlgn="base" hangingPunct="0">
              <a:spcBef>
                <a:spcPct val="0"/>
              </a:spcBef>
              <a:spcAft>
                <a:spcPct val="0"/>
              </a:spcAft>
              <a:defRPr sz="4400">
                <a:solidFill>
                  <a:schemeClr val="tx2"/>
                </a:solidFill>
                <a:latin typeface="Arial" pitchFamily="34" charset="0"/>
                <a:ea typeface="宋体" pitchFamily="2" charset="-122"/>
                <a:sym typeface="Arial" panose="020B0604020202020204" pitchFamily="34" charset="0"/>
              </a:defRPr>
            </a:lvl2pPr>
            <a:lvl3pPr algn="ctr" rtl="0" eaLnBrk="0" fontAlgn="base" hangingPunct="0">
              <a:spcBef>
                <a:spcPct val="0"/>
              </a:spcBef>
              <a:spcAft>
                <a:spcPct val="0"/>
              </a:spcAft>
              <a:defRPr sz="4400">
                <a:solidFill>
                  <a:schemeClr val="tx2"/>
                </a:solidFill>
                <a:latin typeface="Arial" pitchFamily="34" charset="0"/>
                <a:ea typeface="宋体" pitchFamily="2" charset="-122"/>
                <a:sym typeface="Arial" panose="020B0604020202020204" pitchFamily="34" charset="0"/>
              </a:defRPr>
            </a:lvl3pPr>
            <a:lvl4pPr algn="ctr" rtl="0" eaLnBrk="0" fontAlgn="base" hangingPunct="0">
              <a:spcBef>
                <a:spcPct val="0"/>
              </a:spcBef>
              <a:spcAft>
                <a:spcPct val="0"/>
              </a:spcAft>
              <a:defRPr sz="4400">
                <a:solidFill>
                  <a:schemeClr val="tx2"/>
                </a:solidFill>
                <a:latin typeface="Arial" pitchFamily="34" charset="0"/>
                <a:ea typeface="宋体" pitchFamily="2" charset="-122"/>
                <a:sym typeface="Arial" panose="020B0604020202020204" pitchFamily="34" charset="0"/>
              </a:defRPr>
            </a:lvl4pPr>
            <a:lvl5pPr algn="ctr" rtl="0" eaLnBrk="0" fontAlgn="base" hangingPunct="0">
              <a:spcBef>
                <a:spcPct val="0"/>
              </a:spcBef>
              <a:spcAft>
                <a:spcPct val="0"/>
              </a:spcAft>
              <a:defRPr sz="4400">
                <a:solidFill>
                  <a:schemeClr val="tx2"/>
                </a:solidFill>
                <a:latin typeface="Arial" pitchFamily="34" charset="0"/>
                <a:ea typeface="宋体" pitchFamily="2" charset="-122"/>
                <a:sym typeface="Arial" panose="020B0604020202020204" pitchFamily="34" charset="0"/>
              </a:defRPr>
            </a:lvl5pPr>
            <a:lvl6pPr marL="457200" algn="ctr" rtl="0" fontAlgn="base">
              <a:spcBef>
                <a:spcPct val="0"/>
              </a:spcBef>
              <a:spcAft>
                <a:spcPct val="0"/>
              </a:spcAft>
              <a:defRPr sz="4400">
                <a:solidFill>
                  <a:schemeClr val="tx2"/>
                </a:solidFill>
                <a:latin typeface="Arial" pitchFamily="34" charset="0"/>
                <a:ea typeface="宋体" pitchFamily="2" charset="-122"/>
                <a:sym typeface="Arial" pitchFamily="34" charset="0"/>
              </a:defRPr>
            </a:lvl6pPr>
            <a:lvl7pPr marL="914400" algn="ctr" rtl="0" fontAlgn="base">
              <a:spcBef>
                <a:spcPct val="0"/>
              </a:spcBef>
              <a:spcAft>
                <a:spcPct val="0"/>
              </a:spcAft>
              <a:defRPr sz="4400">
                <a:solidFill>
                  <a:schemeClr val="tx2"/>
                </a:solidFill>
                <a:latin typeface="Arial" pitchFamily="34" charset="0"/>
                <a:ea typeface="宋体" pitchFamily="2" charset="-122"/>
                <a:sym typeface="Arial" pitchFamily="34" charset="0"/>
              </a:defRPr>
            </a:lvl7pPr>
            <a:lvl8pPr marL="1371600" algn="ctr" rtl="0" fontAlgn="base">
              <a:spcBef>
                <a:spcPct val="0"/>
              </a:spcBef>
              <a:spcAft>
                <a:spcPct val="0"/>
              </a:spcAft>
              <a:defRPr sz="4400">
                <a:solidFill>
                  <a:schemeClr val="tx2"/>
                </a:solidFill>
                <a:latin typeface="Arial" pitchFamily="34" charset="0"/>
                <a:ea typeface="宋体" pitchFamily="2" charset="-122"/>
                <a:sym typeface="Arial" pitchFamily="34" charset="0"/>
              </a:defRPr>
            </a:lvl8pPr>
            <a:lvl9pPr marL="1828800" algn="ctr" rtl="0" fontAlgn="base">
              <a:spcBef>
                <a:spcPct val="0"/>
              </a:spcBef>
              <a:spcAft>
                <a:spcPct val="0"/>
              </a:spcAft>
              <a:defRPr sz="4400">
                <a:solidFill>
                  <a:schemeClr val="tx2"/>
                </a:solidFill>
                <a:latin typeface="Arial" pitchFamily="34" charset="0"/>
                <a:ea typeface="宋体" pitchFamily="2" charset="-122"/>
                <a:sym typeface="Arial" pitchFamily="34" charset="0"/>
              </a:defRPr>
            </a:lvl9pPr>
          </a:lstStyle>
          <a:p>
            <a:pPr algn="l" eaLnBrk="1" hangingPunct="1">
              <a:lnSpc>
                <a:spcPct val="150000"/>
              </a:lnSpc>
              <a:buFontTx/>
            </a:pPr>
            <a:r>
              <a:rPr lang="zh-CN" altLang="en-US" sz="2400" kern="0" dirty="0">
                <a:latin typeface="华文楷体" panose="02010600040101010101" pitchFamily="2" charset="-122"/>
                <a:ea typeface="华文楷体" panose="02010600040101010101" pitchFamily="2" charset="-122"/>
                <a:sym typeface="宋体" panose="02010600030101010101" pitchFamily="2" charset="-122"/>
              </a:rPr>
              <a:t>多媒体资源关系发现与语义补全原型系统设计实现</a:t>
            </a:r>
            <a:endParaRPr lang="zh-CN" altLang="en-US" sz="3600" kern="0" dirty="0">
              <a:latin typeface="华文楷体" panose="02010600040101010101" pitchFamily="2" charset="-122"/>
              <a:ea typeface="华文楷体" panose="02010600040101010101" pitchFamily="2" charset="-122"/>
              <a:sym typeface="宋体" panose="02010600030101010101" pitchFamily="2" charset="-122"/>
            </a:endParaRPr>
          </a:p>
          <a:p>
            <a:pPr algn="l" eaLnBrk="1" hangingPunct="1">
              <a:lnSpc>
                <a:spcPct val="150000"/>
              </a:lnSpc>
              <a:buFontTx/>
            </a:pPr>
            <a:endParaRPr lang="zh-CN" altLang="en-US" sz="700" kern="0" dirty="0">
              <a:latin typeface="华文楷体" panose="02010600040101010101" pitchFamily="2" charset="-122"/>
              <a:ea typeface="华文楷体" panose="02010600040101010101" pitchFamily="2" charset="-122"/>
              <a:sym typeface="宋体" panose="02010600030101010101" pitchFamily="2" charset="-122"/>
            </a:endParaRPr>
          </a:p>
        </p:txBody>
      </p:sp>
    </p:spTree>
    <p:extLst>
      <p:ext uri="{BB962C8B-B14F-4D97-AF65-F5344CB8AC3E}">
        <p14:creationId xmlns:p14="http://schemas.microsoft.com/office/powerpoint/2010/main" val="531799625"/>
      </p:ext>
    </p:extLst>
  </p:cSld>
  <p:clrMapOvr>
    <a:masterClrMapping/>
  </p:clrMapOvr>
  <p:transition spd="slow" advTm="100"/>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8" name="标题 1"/>
          <p:cNvSpPr>
            <a:spLocks noGrp="1" noChangeArrowheads="1"/>
          </p:cNvSpPr>
          <p:nvPr>
            <p:ph type="title" idx="4294967295"/>
          </p:nvPr>
        </p:nvSpPr>
        <p:spPr>
          <a:xfrm>
            <a:off x="466725" y="549275"/>
            <a:ext cx="5473700" cy="647700"/>
          </a:xfrm>
        </p:spPr>
        <p:txBody>
          <a:bodyPr/>
          <a:lstStyle/>
          <a:p>
            <a:pPr algn="l" eaLnBrk="1" hangingPunct="1">
              <a:lnSpc>
                <a:spcPct val="150000"/>
              </a:lnSpc>
            </a:pPr>
            <a:r>
              <a:rPr lang="zh-CN" altLang="en-US" sz="3600" dirty="0">
                <a:latin typeface="华文楷体" panose="02010600040101010101" pitchFamily="2" charset="-122"/>
                <a:ea typeface="华文楷体" panose="02010600040101010101" pitchFamily="2" charset="-122"/>
                <a:sym typeface="宋体" panose="02010600030101010101" pitchFamily="2" charset="-122"/>
              </a:rPr>
              <a:t>目录</a:t>
            </a:r>
            <a:endParaRPr lang="en-US" sz="3600" dirty="0">
              <a:latin typeface="华文楷体" panose="02010600040101010101" pitchFamily="2" charset="-122"/>
              <a:ea typeface="华文楷体" panose="02010600040101010101" pitchFamily="2" charset="-122"/>
              <a:sym typeface="宋体" panose="02010600030101010101" pitchFamily="2" charset="-122"/>
            </a:endParaRPr>
          </a:p>
        </p:txBody>
      </p:sp>
      <p:sp>
        <p:nvSpPr>
          <p:cNvPr id="7173" name="文本框 4"/>
          <p:cNvSpPr>
            <a:spLocks noChangeArrowheads="1"/>
          </p:cNvSpPr>
          <p:nvPr/>
        </p:nvSpPr>
        <p:spPr bwMode="auto">
          <a:xfrm>
            <a:off x="4908550" y="4508500"/>
            <a:ext cx="38893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sz="200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52" name="Text Box 3"/>
          <p:cNvSpPr txBox="1">
            <a:spLocks noChangeArrowheads="1"/>
          </p:cNvSpPr>
          <p:nvPr/>
        </p:nvSpPr>
        <p:spPr bwMode="auto">
          <a:xfrm>
            <a:off x="3375025" y="1941513"/>
            <a:ext cx="184150" cy="365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ko-KR" altLang="en-US">
              <a:latin typeface="Times New Roman" panose="02020603050405020304" pitchFamily="18" charset="0"/>
              <a:ea typeface="Gulim" panose="020B0600000101010101" pitchFamily="34" charset="-127"/>
            </a:endParaRPr>
          </a:p>
        </p:txBody>
      </p:sp>
      <p:sp>
        <p:nvSpPr>
          <p:cNvPr id="7" name="内容占位符 2">
            <a:extLst>
              <a:ext uri="{FF2B5EF4-FFF2-40B4-BE49-F238E27FC236}">
                <a16:creationId xmlns:a16="http://schemas.microsoft.com/office/drawing/2014/main" id="{A44FDB38-E4D8-4940-8E54-2ED7B2D97217}"/>
              </a:ext>
            </a:extLst>
          </p:cNvPr>
          <p:cNvSpPr txBox="1">
            <a:spLocks noChangeArrowheads="1"/>
          </p:cNvSpPr>
          <p:nvPr/>
        </p:nvSpPr>
        <p:spPr bwMode="auto">
          <a:xfrm>
            <a:off x="590695" y="1412860"/>
            <a:ext cx="8229600" cy="4104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0" indent="0" algn="ctr" defTabSz="0" rtl="0" eaLnBrk="0" fontAlgn="base" hangingPunct="0">
              <a:spcBef>
                <a:spcPct val="20000"/>
              </a:spcBef>
              <a:spcAft>
                <a:spcPct val="0"/>
              </a:spcAft>
              <a:buNone/>
              <a:defRPr sz="3200">
                <a:solidFill>
                  <a:schemeClr val="tx1"/>
                </a:solidFill>
                <a:latin typeface="+mn-lt"/>
                <a:ea typeface="+mn-ea"/>
                <a:cs typeface="+mn-cs"/>
                <a:sym typeface="Arial" panose="020B0604020202020204" pitchFamily="34" charset="0"/>
              </a:defRPr>
            </a:lvl1pPr>
            <a:lvl2pPr marL="457200" indent="0" algn="ctr" defTabSz="0" rtl="0" eaLnBrk="0" fontAlgn="base" hangingPunct="0">
              <a:spcBef>
                <a:spcPct val="20000"/>
              </a:spcBef>
              <a:spcAft>
                <a:spcPct val="0"/>
              </a:spcAft>
              <a:buNone/>
              <a:defRPr sz="2800">
                <a:solidFill>
                  <a:schemeClr val="tx1"/>
                </a:solidFill>
                <a:latin typeface="+mn-lt"/>
                <a:ea typeface="+mn-ea"/>
                <a:sym typeface="Arial" panose="020B0604020202020204" pitchFamily="34" charset="0"/>
              </a:defRPr>
            </a:lvl2pPr>
            <a:lvl3pPr marL="914400" indent="0" algn="ctr" defTabSz="0" rtl="0" eaLnBrk="0" fontAlgn="base" hangingPunct="0">
              <a:spcBef>
                <a:spcPct val="20000"/>
              </a:spcBef>
              <a:spcAft>
                <a:spcPct val="0"/>
              </a:spcAft>
              <a:buNone/>
              <a:defRPr sz="2400">
                <a:solidFill>
                  <a:schemeClr val="tx1"/>
                </a:solidFill>
                <a:latin typeface="+mn-lt"/>
                <a:ea typeface="+mn-ea"/>
                <a:sym typeface="Arial" panose="020B0604020202020204" pitchFamily="34" charset="0"/>
              </a:defRPr>
            </a:lvl3pPr>
            <a:lvl4pPr marL="1371600" indent="0" algn="ctr" defTabSz="0" rtl="0" eaLnBrk="0" fontAlgn="base" hangingPunct="0">
              <a:spcBef>
                <a:spcPct val="20000"/>
              </a:spcBef>
              <a:spcAft>
                <a:spcPct val="0"/>
              </a:spcAft>
              <a:buNone/>
              <a:defRPr sz="2000">
                <a:solidFill>
                  <a:schemeClr val="tx1"/>
                </a:solidFill>
                <a:latin typeface="+mn-lt"/>
                <a:ea typeface="+mn-ea"/>
                <a:sym typeface="Arial" panose="020B0604020202020204" pitchFamily="34" charset="0"/>
              </a:defRPr>
            </a:lvl4pPr>
            <a:lvl5pPr marL="1828800" indent="0" algn="ctr" defTabSz="0" rtl="0" eaLnBrk="0" fontAlgn="base" hangingPunct="0">
              <a:spcBef>
                <a:spcPct val="20000"/>
              </a:spcBef>
              <a:spcAft>
                <a:spcPct val="0"/>
              </a:spcAft>
              <a:buNone/>
              <a:defRPr sz="2000">
                <a:solidFill>
                  <a:schemeClr val="tx1"/>
                </a:solidFill>
                <a:latin typeface="+mn-lt"/>
                <a:ea typeface="+mn-ea"/>
                <a:sym typeface="Arial" panose="020B0604020202020204" pitchFamily="34" charset="0"/>
              </a:defRPr>
            </a:lvl5pPr>
            <a:lvl6pPr marL="2286000" indent="0" algn="ctr" defTabSz="0" rtl="0" fontAlgn="base">
              <a:spcBef>
                <a:spcPct val="20000"/>
              </a:spcBef>
              <a:spcAft>
                <a:spcPct val="0"/>
              </a:spcAft>
              <a:buNone/>
              <a:defRPr sz="2000">
                <a:solidFill>
                  <a:schemeClr val="tx1"/>
                </a:solidFill>
                <a:latin typeface="+mn-lt"/>
                <a:ea typeface="+mn-ea"/>
                <a:sym typeface="Arial" pitchFamily="34" charset="0"/>
              </a:defRPr>
            </a:lvl6pPr>
            <a:lvl7pPr marL="2743200" indent="0" algn="ctr" defTabSz="0" rtl="0" fontAlgn="base">
              <a:spcBef>
                <a:spcPct val="20000"/>
              </a:spcBef>
              <a:spcAft>
                <a:spcPct val="0"/>
              </a:spcAft>
              <a:buNone/>
              <a:defRPr sz="2000">
                <a:solidFill>
                  <a:schemeClr val="tx1"/>
                </a:solidFill>
                <a:latin typeface="+mn-lt"/>
                <a:ea typeface="+mn-ea"/>
                <a:sym typeface="Arial" pitchFamily="34" charset="0"/>
              </a:defRPr>
            </a:lvl7pPr>
            <a:lvl8pPr marL="3200400" indent="0" algn="ctr" defTabSz="0" rtl="0" fontAlgn="base">
              <a:spcBef>
                <a:spcPct val="20000"/>
              </a:spcBef>
              <a:spcAft>
                <a:spcPct val="0"/>
              </a:spcAft>
              <a:buNone/>
              <a:defRPr sz="2000">
                <a:solidFill>
                  <a:schemeClr val="tx1"/>
                </a:solidFill>
                <a:latin typeface="+mn-lt"/>
                <a:ea typeface="+mn-ea"/>
                <a:sym typeface="Arial" pitchFamily="34" charset="0"/>
              </a:defRPr>
            </a:lvl8pPr>
            <a:lvl9pPr marL="3657600" indent="0" algn="ctr" defTabSz="0" rtl="0" fontAlgn="base">
              <a:spcBef>
                <a:spcPct val="20000"/>
              </a:spcBef>
              <a:spcAft>
                <a:spcPct val="0"/>
              </a:spcAft>
              <a:buNone/>
              <a:defRPr sz="2000">
                <a:solidFill>
                  <a:schemeClr val="tx1"/>
                </a:solidFill>
                <a:latin typeface="+mn-lt"/>
                <a:ea typeface="+mn-ea"/>
                <a:sym typeface="Arial" pitchFamily="34" charset="0"/>
              </a:defRPr>
            </a:lvl9pPr>
          </a:lstStyle>
          <a:p>
            <a:pPr marL="342900" indent="-342900" algn="l" eaLnBrk="1" hangingPunct="1">
              <a:lnSpc>
                <a:spcPct val="150000"/>
              </a:lnSpc>
              <a:buClr>
                <a:srgbClr val="0070C0"/>
              </a:buClr>
              <a:buFont typeface="Wingdings" pitchFamily="2" charset="2"/>
              <a:buChar char="l"/>
            </a:pPr>
            <a:r>
              <a:rPr lang="zh-CN" altLang="en-US" sz="2200" kern="0" dirty="0">
                <a:latin typeface="微软雅黑" panose="020B0503020204020204" pitchFamily="34" charset="-122"/>
                <a:ea typeface="微软雅黑" panose="020B0503020204020204" pitchFamily="34" charset="-122"/>
                <a:sym typeface="宋体" panose="02010600030101010101" pitchFamily="2" charset="-122"/>
              </a:rPr>
              <a:t>研究背景与意义</a:t>
            </a:r>
            <a:endParaRPr lang="en-US" altLang="zh-CN" sz="2200" kern="0" dirty="0">
              <a:latin typeface="微软雅黑" panose="020B0503020204020204" pitchFamily="34" charset="-122"/>
              <a:ea typeface="微软雅黑" panose="020B0503020204020204" pitchFamily="34" charset="-122"/>
              <a:sym typeface="宋体" panose="02010600030101010101" pitchFamily="2" charset="-122"/>
            </a:endParaRPr>
          </a:p>
          <a:p>
            <a:pPr marL="342900" indent="-342900" algn="l" eaLnBrk="1" hangingPunct="1">
              <a:lnSpc>
                <a:spcPct val="150000"/>
              </a:lnSpc>
              <a:buClr>
                <a:srgbClr val="0070C0"/>
              </a:buClr>
              <a:buFont typeface="Wingdings" pitchFamily="2" charset="2"/>
              <a:buChar char="l"/>
            </a:pPr>
            <a:r>
              <a:rPr lang="zh-CN" altLang="en-US" sz="2200" kern="0" dirty="0">
                <a:latin typeface="微软雅黑" panose="020B0503020204020204" pitchFamily="34" charset="-122"/>
                <a:ea typeface="微软雅黑" panose="020B0503020204020204" pitchFamily="34" charset="-122"/>
                <a:sym typeface="宋体" panose="02010600030101010101" pitchFamily="2" charset="-122"/>
              </a:rPr>
              <a:t>研究现状</a:t>
            </a:r>
            <a:endParaRPr lang="en-US" altLang="zh-CN" sz="2200" kern="0" dirty="0">
              <a:latin typeface="微软雅黑" panose="020B0503020204020204" pitchFamily="34" charset="-122"/>
              <a:ea typeface="微软雅黑" panose="020B0503020204020204" pitchFamily="34" charset="-122"/>
              <a:sym typeface="宋体" panose="02010600030101010101" pitchFamily="2" charset="-122"/>
            </a:endParaRPr>
          </a:p>
          <a:p>
            <a:pPr marL="342900" indent="-342900" algn="l" eaLnBrk="1" hangingPunct="1">
              <a:lnSpc>
                <a:spcPct val="150000"/>
              </a:lnSpc>
              <a:buClr>
                <a:srgbClr val="0070C0"/>
              </a:buClr>
              <a:buFont typeface="Wingdings" pitchFamily="2" charset="2"/>
              <a:buChar char="l"/>
            </a:pPr>
            <a:r>
              <a:rPr lang="zh-CN" altLang="en-US" sz="2200" kern="0" dirty="0">
                <a:latin typeface="微软雅黑" panose="020B0503020204020204" pitchFamily="34" charset="-122"/>
                <a:ea typeface="微软雅黑" panose="020B0503020204020204" pitchFamily="34" charset="-122"/>
                <a:sym typeface="宋体" panose="02010600030101010101" pitchFamily="2" charset="-122"/>
              </a:rPr>
              <a:t>研究目标、内容及拟解决的关键问题</a:t>
            </a:r>
            <a:endParaRPr lang="en-US" altLang="zh-CN" sz="2200" kern="0" dirty="0">
              <a:latin typeface="微软雅黑" panose="020B0503020204020204" pitchFamily="34" charset="-122"/>
              <a:ea typeface="微软雅黑" panose="020B0503020204020204" pitchFamily="34" charset="-122"/>
              <a:sym typeface="宋体" panose="02010600030101010101" pitchFamily="2" charset="-122"/>
            </a:endParaRPr>
          </a:p>
          <a:p>
            <a:pPr marL="342900" indent="-342900" algn="l" eaLnBrk="1" hangingPunct="1">
              <a:lnSpc>
                <a:spcPct val="150000"/>
              </a:lnSpc>
              <a:buClr>
                <a:srgbClr val="0070C0"/>
              </a:buClr>
              <a:buFont typeface="Wingdings" pitchFamily="2" charset="2"/>
              <a:buChar char="l"/>
            </a:pPr>
            <a:r>
              <a:rPr lang="zh-CN" altLang="en-US" sz="2200" kern="0" dirty="0">
                <a:latin typeface="微软雅黑" panose="020B0503020204020204" pitchFamily="34" charset="-122"/>
                <a:ea typeface="微软雅黑" panose="020B0503020204020204" pitchFamily="34" charset="-122"/>
                <a:sym typeface="宋体" panose="02010600030101010101" pitchFamily="2" charset="-122"/>
              </a:rPr>
              <a:t>主要创新</a:t>
            </a:r>
            <a:r>
              <a:rPr lang="en-US" altLang="zh-CN" sz="2200" kern="0" dirty="0">
                <a:latin typeface="微软雅黑" panose="020B0503020204020204" pitchFamily="34" charset="-122"/>
                <a:ea typeface="微软雅黑" panose="020B0503020204020204" pitchFamily="34" charset="-122"/>
                <a:sym typeface="宋体" panose="02010600030101010101" pitchFamily="2" charset="-122"/>
              </a:rPr>
              <a:t>/</a:t>
            </a:r>
            <a:r>
              <a:rPr lang="zh-CN" altLang="en-US" sz="2200" kern="0" dirty="0">
                <a:latin typeface="微软雅黑" panose="020B0503020204020204" pitchFamily="34" charset="-122"/>
                <a:ea typeface="微软雅黑" panose="020B0503020204020204" pitchFamily="34" charset="-122"/>
                <a:sym typeface="宋体" panose="02010600030101010101" pitchFamily="2" charset="-122"/>
              </a:rPr>
              <a:t>成果</a:t>
            </a:r>
            <a:endParaRPr lang="en-US" altLang="zh-CN" sz="2200" kern="0" dirty="0">
              <a:latin typeface="微软雅黑" panose="020B0503020204020204" pitchFamily="34" charset="-122"/>
              <a:ea typeface="微软雅黑" panose="020B0503020204020204" pitchFamily="34" charset="-122"/>
              <a:sym typeface="宋体" panose="02010600030101010101" pitchFamily="2" charset="-122"/>
            </a:endParaRPr>
          </a:p>
          <a:p>
            <a:pPr marL="342900" indent="-342900" algn="l" eaLnBrk="1" hangingPunct="1">
              <a:lnSpc>
                <a:spcPct val="150000"/>
              </a:lnSpc>
              <a:buClr>
                <a:srgbClr val="0070C0"/>
              </a:buClr>
              <a:buFont typeface="Wingdings" pitchFamily="2" charset="2"/>
              <a:buChar char="l"/>
            </a:pPr>
            <a:r>
              <a:rPr lang="zh-CN" altLang="en-US" sz="2200" kern="0" dirty="0">
                <a:solidFill>
                  <a:srgbClr val="FF0000"/>
                </a:solidFill>
                <a:latin typeface="微软雅黑" panose="020B0503020204020204" pitchFamily="34" charset="-122"/>
                <a:ea typeface="微软雅黑" panose="020B0503020204020204" pitchFamily="34" charset="-122"/>
                <a:sym typeface="宋体" panose="02010600030101010101" pitchFamily="2" charset="-122"/>
              </a:rPr>
              <a:t>完成项目及成果</a:t>
            </a:r>
            <a:endParaRPr lang="en-US" altLang="zh-CN" sz="2200" kern="0" dirty="0">
              <a:solidFill>
                <a:srgbClr val="FF0000"/>
              </a:solidFill>
              <a:latin typeface="微软雅黑" panose="020B0503020204020204" pitchFamily="34" charset="-122"/>
              <a:ea typeface="微软雅黑" panose="020B0503020204020204" pitchFamily="34" charset="-122"/>
              <a:sym typeface="宋体" panose="02010600030101010101" pitchFamily="2" charset="-122"/>
            </a:endParaRPr>
          </a:p>
        </p:txBody>
      </p:sp>
    </p:spTree>
    <p:extLst>
      <p:ext uri="{BB962C8B-B14F-4D97-AF65-F5344CB8AC3E}">
        <p14:creationId xmlns:p14="http://schemas.microsoft.com/office/powerpoint/2010/main" val="262229108"/>
      </p:ext>
    </p:extLst>
  </p:cSld>
  <p:clrMapOvr>
    <a:masterClrMapping/>
  </p:clrMapOvr>
  <p:transition spd="slow" advTm="100"/>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3" name="文本框 4"/>
          <p:cNvSpPr>
            <a:spLocks noChangeArrowheads="1"/>
          </p:cNvSpPr>
          <p:nvPr/>
        </p:nvSpPr>
        <p:spPr bwMode="auto">
          <a:xfrm>
            <a:off x="4908550" y="4508500"/>
            <a:ext cx="38893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sz="200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52" name="Text Box 3"/>
          <p:cNvSpPr txBox="1">
            <a:spLocks noChangeArrowheads="1"/>
          </p:cNvSpPr>
          <p:nvPr/>
        </p:nvSpPr>
        <p:spPr bwMode="auto">
          <a:xfrm>
            <a:off x="3375025" y="1941513"/>
            <a:ext cx="184150" cy="365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ko-KR" altLang="en-US">
              <a:latin typeface="Times New Roman" panose="02020603050405020304" pitchFamily="18" charset="0"/>
              <a:ea typeface="Gulim" panose="020B0600000101010101" pitchFamily="34" charset="-127"/>
            </a:endParaRPr>
          </a:p>
        </p:txBody>
      </p:sp>
      <p:sp>
        <p:nvSpPr>
          <p:cNvPr id="23" name="内容占位符 2"/>
          <p:cNvSpPr txBox="1">
            <a:spLocks noChangeArrowheads="1"/>
          </p:cNvSpPr>
          <p:nvPr/>
        </p:nvSpPr>
        <p:spPr bwMode="auto">
          <a:xfrm>
            <a:off x="590695" y="1412860"/>
            <a:ext cx="8229600"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0" indent="0" algn="ctr" defTabSz="0" rtl="0" eaLnBrk="0" fontAlgn="base" hangingPunct="0">
              <a:spcBef>
                <a:spcPct val="20000"/>
              </a:spcBef>
              <a:spcAft>
                <a:spcPct val="0"/>
              </a:spcAft>
              <a:buNone/>
              <a:defRPr sz="3200">
                <a:solidFill>
                  <a:schemeClr val="tx1"/>
                </a:solidFill>
                <a:latin typeface="+mn-lt"/>
                <a:ea typeface="+mn-ea"/>
                <a:cs typeface="+mn-cs"/>
                <a:sym typeface="Arial" panose="020B0604020202020204" pitchFamily="34" charset="0"/>
              </a:defRPr>
            </a:lvl1pPr>
            <a:lvl2pPr marL="457200" indent="0" algn="ctr" defTabSz="0" rtl="0" eaLnBrk="0" fontAlgn="base" hangingPunct="0">
              <a:spcBef>
                <a:spcPct val="20000"/>
              </a:spcBef>
              <a:spcAft>
                <a:spcPct val="0"/>
              </a:spcAft>
              <a:buNone/>
              <a:defRPr sz="2800">
                <a:solidFill>
                  <a:schemeClr val="tx1"/>
                </a:solidFill>
                <a:latin typeface="+mn-lt"/>
                <a:ea typeface="+mn-ea"/>
                <a:sym typeface="Arial" panose="020B0604020202020204" pitchFamily="34" charset="0"/>
              </a:defRPr>
            </a:lvl2pPr>
            <a:lvl3pPr marL="914400" indent="0" algn="ctr" defTabSz="0" rtl="0" eaLnBrk="0" fontAlgn="base" hangingPunct="0">
              <a:spcBef>
                <a:spcPct val="20000"/>
              </a:spcBef>
              <a:spcAft>
                <a:spcPct val="0"/>
              </a:spcAft>
              <a:buNone/>
              <a:defRPr sz="2400">
                <a:solidFill>
                  <a:schemeClr val="tx1"/>
                </a:solidFill>
                <a:latin typeface="+mn-lt"/>
                <a:ea typeface="+mn-ea"/>
                <a:sym typeface="Arial" panose="020B0604020202020204" pitchFamily="34" charset="0"/>
              </a:defRPr>
            </a:lvl3pPr>
            <a:lvl4pPr marL="1371600" indent="0" algn="ctr" defTabSz="0" rtl="0" eaLnBrk="0" fontAlgn="base" hangingPunct="0">
              <a:spcBef>
                <a:spcPct val="20000"/>
              </a:spcBef>
              <a:spcAft>
                <a:spcPct val="0"/>
              </a:spcAft>
              <a:buNone/>
              <a:defRPr sz="2000">
                <a:solidFill>
                  <a:schemeClr val="tx1"/>
                </a:solidFill>
                <a:latin typeface="+mn-lt"/>
                <a:ea typeface="+mn-ea"/>
                <a:sym typeface="Arial" panose="020B0604020202020204" pitchFamily="34" charset="0"/>
              </a:defRPr>
            </a:lvl4pPr>
            <a:lvl5pPr marL="1828800" indent="0" algn="ctr" defTabSz="0" rtl="0" eaLnBrk="0" fontAlgn="base" hangingPunct="0">
              <a:spcBef>
                <a:spcPct val="20000"/>
              </a:spcBef>
              <a:spcAft>
                <a:spcPct val="0"/>
              </a:spcAft>
              <a:buNone/>
              <a:defRPr sz="2000">
                <a:solidFill>
                  <a:schemeClr val="tx1"/>
                </a:solidFill>
                <a:latin typeface="+mn-lt"/>
                <a:ea typeface="+mn-ea"/>
                <a:sym typeface="Arial" panose="020B0604020202020204" pitchFamily="34" charset="0"/>
              </a:defRPr>
            </a:lvl5pPr>
            <a:lvl6pPr marL="2286000" indent="0" algn="ctr" defTabSz="0" rtl="0" fontAlgn="base">
              <a:spcBef>
                <a:spcPct val="20000"/>
              </a:spcBef>
              <a:spcAft>
                <a:spcPct val="0"/>
              </a:spcAft>
              <a:buNone/>
              <a:defRPr sz="2000">
                <a:solidFill>
                  <a:schemeClr val="tx1"/>
                </a:solidFill>
                <a:latin typeface="+mn-lt"/>
                <a:ea typeface="+mn-ea"/>
                <a:sym typeface="Arial" pitchFamily="34" charset="0"/>
              </a:defRPr>
            </a:lvl6pPr>
            <a:lvl7pPr marL="2743200" indent="0" algn="ctr" defTabSz="0" rtl="0" fontAlgn="base">
              <a:spcBef>
                <a:spcPct val="20000"/>
              </a:spcBef>
              <a:spcAft>
                <a:spcPct val="0"/>
              </a:spcAft>
              <a:buNone/>
              <a:defRPr sz="2000">
                <a:solidFill>
                  <a:schemeClr val="tx1"/>
                </a:solidFill>
                <a:latin typeface="+mn-lt"/>
                <a:ea typeface="+mn-ea"/>
                <a:sym typeface="Arial" pitchFamily="34" charset="0"/>
              </a:defRPr>
            </a:lvl7pPr>
            <a:lvl8pPr marL="3200400" indent="0" algn="ctr" defTabSz="0" rtl="0" fontAlgn="base">
              <a:spcBef>
                <a:spcPct val="20000"/>
              </a:spcBef>
              <a:spcAft>
                <a:spcPct val="0"/>
              </a:spcAft>
              <a:buNone/>
              <a:defRPr sz="2000">
                <a:solidFill>
                  <a:schemeClr val="tx1"/>
                </a:solidFill>
                <a:latin typeface="+mn-lt"/>
                <a:ea typeface="+mn-ea"/>
                <a:sym typeface="Arial" pitchFamily="34" charset="0"/>
              </a:defRPr>
            </a:lvl8pPr>
            <a:lvl9pPr marL="3657600" indent="0" algn="ctr" defTabSz="0" rtl="0" fontAlgn="base">
              <a:spcBef>
                <a:spcPct val="20000"/>
              </a:spcBef>
              <a:spcAft>
                <a:spcPct val="0"/>
              </a:spcAft>
              <a:buNone/>
              <a:defRPr sz="2000">
                <a:solidFill>
                  <a:schemeClr val="tx1"/>
                </a:solidFill>
                <a:latin typeface="+mn-lt"/>
                <a:ea typeface="+mn-ea"/>
                <a:sym typeface="Arial" pitchFamily="34" charset="0"/>
              </a:defRPr>
            </a:lvl9pPr>
          </a:lstStyle>
          <a:p>
            <a:pPr marL="342900" indent="-342900" algn="l" eaLnBrk="1" hangingPunct="1">
              <a:lnSpc>
                <a:spcPct val="120000"/>
              </a:lnSpc>
              <a:buClr>
                <a:srgbClr val="0065B0"/>
              </a:buClr>
              <a:buFont typeface="Wingdings" panose="05000000000000000000" pitchFamily="2" charset="2"/>
              <a:buChar char="l"/>
            </a:pPr>
            <a:r>
              <a:rPr lang="zh-CN" altLang="en-US" sz="2000" b="1" kern="0" dirty="0">
                <a:latin typeface="Microsoft YaHei" panose="020B0503020204020204" pitchFamily="34" charset="-122"/>
                <a:ea typeface="Microsoft YaHei" panose="020B0503020204020204" pitchFamily="34" charset="-122"/>
                <a:sym typeface="宋体" panose="02010600030101010101" pitchFamily="2" charset="-122"/>
              </a:rPr>
              <a:t>项目</a:t>
            </a:r>
            <a:endParaRPr lang="en-US" altLang="zh-CN" sz="2000" b="1" kern="0" dirty="0">
              <a:latin typeface="Microsoft YaHei" panose="020B0503020204020204" pitchFamily="34" charset="-122"/>
              <a:ea typeface="Microsoft YaHei" panose="020B0503020204020204" pitchFamily="34" charset="-122"/>
              <a:sym typeface="宋体" panose="02010600030101010101" pitchFamily="2" charset="-122"/>
            </a:endParaRPr>
          </a:p>
          <a:p>
            <a:pPr marL="800100" lvl="1" indent="-342900" algn="l" eaLnBrk="1" hangingPunct="1">
              <a:lnSpc>
                <a:spcPct val="120000"/>
              </a:lnSpc>
              <a:buClr>
                <a:srgbClr val="0065B0"/>
              </a:buClr>
              <a:buFont typeface="Wingdings" panose="05000000000000000000" pitchFamily="2" charset="2"/>
              <a:buChar char="Ø"/>
            </a:pPr>
            <a:r>
              <a:rPr lang="zh-CN" altLang="en-US" sz="1800" kern="0" dirty="0">
                <a:latin typeface="Microsoft YaHei" panose="020B0503020204020204" pitchFamily="34" charset="-122"/>
                <a:ea typeface="Microsoft YaHei" panose="020B0503020204020204" pitchFamily="34" charset="-122"/>
                <a:sym typeface="宋体" panose="02010600030101010101" pitchFamily="2" charset="-122"/>
              </a:rPr>
              <a:t>访问转换路径研究</a:t>
            </a:r>
            <a:endParaRPr lang="en-US" altLang="zh-CN" sz="1800" kern="0" dirty="0">
              <a:latin typeface="Microsoft YaHei" panose="020B0503020204020204" pitchFamily="34" charset="-122"/>
              <a:ea typeface="Microsoft YaHei" panose="020B0503020204020204" pitchFamily="34" charset="-122"/>
              <a:sym typeface="宋体" panose="02010600030101010101" pitchFamily="2" charset="-122"/>
            </a:endParaRPr>
          </a:p>
          <a:p>
            <a:pPr marL="800100" lvl="1" indent="-342900" algn="l" eaLnBrk="1" hangingPunct="1">
              <a:lnSpc>
                <a:spcPct val="120000"/>
              </a:lnSpc>
              <a:buClr>
                <a:srgbClr val="0065B0"/>
              </a:buClr>
              <a:buFont typeface="Wingdings" panose="05000000000000000000" pitchFamily="2" charset="2"/>
              <a:buChar char="Ø"/>
            </a:pPr>
            <a:r>
              <a:rPr lang="zh-CN" altLang="en-US" sz="1800" kern="0" dirty="0">
                <a:latin typeface="Microsoft YaHei" panose="020B0503020204020204" pitchFamily="34" charset="-122"/>
                <a:ea typeface="Microsoft YaHei" panose="020B0503020204020204" pitchFamily="34" charset="-122"/>
                <a:sym typeface="宋体" panose="02010600030101010101" pitchFamily="2" charset="-122"/>
              </a:rPr>
              <a:t>配置综管</a:t>
            </a:r>
            <a:endParaRPr lang="en-US" altLang="zh-CN" sz="1800" kern="0" dirty="0">
              <a:latin typeface="Microsoft YaHei" panose="020B0503020204020204" pitchFamily="34" charset="-122"/>
              <a:ea typeface="Microsoft YaHei" panose="020B0503020204020204" pitchFamily="34" charset="-122"/>
              <a:sym typeface="宋体" panose="02010600030101010101" pitchFamily="2" charset="-122"/>
            </a:endParaRPr>
          </a:p>
          <a:p>
            <a:pPr lvl="1" algn="l" eaLnBrk="1" hangingPunct="1">
              <a:lnSpc>
                <a:spcPct val="120000"/>
              </a:lnSpc>
              <a:buClr>
                <a:srgbClr val="0065B0"/>
              </a:buClr>
            </a:pPr>
            <a:endParaRPr lang="en-US" altLang="zh-CN" sz="1800" kern="0" dirty="0">
              <a:latin typeface="Microsoft YaHei" panose="020B0503020204020204" pitchFamily="34" charset="-122"/>
              <a:ea typeface="Microsoft YaHei" panose="020B0503020204020204" pitchFamily="34" charset="-122"/>
              <a:sym typeface="宋体" panose="02010600030101010101" pitchFamily="2" charset="-122"/>
            </a:endParaRPr>
          </a:p>
          <a:p>
            <a:pPr marL="342900" indent="-342900" algn="l" eaLnBrk="1" hangingPunct="1">
              <a:lnSpc>
                <a:spcPct val="120000"/>
              </a:lnSpc>
              <a:buClr>
                <a:srgbClr val="0065B0"/>
              </a:buClr>
              <a:buFont typeface="Wingdings" panose="05000000000000000000" pitchFamily="2" charset="2"/>
              <a:buChar char="l"/>
            </a:pPr>
            <a:r>
              <a:rPr lang="zh-CN" altLang="en-US" sz="2000" b="1" kern="0" dirty="0">
                <a:latin typeface="Microsoft YaHei" panose="020B0503020204020204" pitchFamily="34" charset="-122"/>
                <a:ea typeface="Microsoft YaHei" panose="020B0503020204020204" pitchFamily="34" charset="-122"/>
                <a:sym typeface="宋体" panose="02010600030101010101" pitchFamily="2" charset="-122"/>
              </a:rPr>
              <a:t>专利</a:t>
            </a:r>
            <a:endParaRPr lang="en-US" altLang="zh-CN" sz="2000" b="1" kern="0" dirty="0">
              <a:latin typeface="Microsoft YaHei" panose="020B0503020204020204" pitchFamily="34" charset="-122"/>
              <a:ea typeface="Microsoft YaHei" panose="020B0503020204020204" pitchFamily="34" charset="-122"/>
              <a:sym typeface="宋体" panose="02010600030101010101" pitchFamily="2" charset="-122"/>
            </a:endParaRPr>
          </a:p>
          <a:p>
            <a:pPr marL="800100" lvl="1" indent="-342900" algn="l" eaLnBrk="1" hangingPunct="1">
              <a:lnSpc>
                <a:spcPct val="120000"/>
              </a:lnSpc>
              <a:buClr>
                <a:srgbClr val="0065B0"/>
              </a:buClr>
              <a:buFont typeface="Wingdings" panose="05000000000000000000" pitchFamily="2" charset="2"/>
              <a:buChar char="Ø"/>
            </a:pPr>
            <a:r>
              <a:rPr lang="en-US" altLang="zh-CN" sz="1800" kern="0" dirty="0">
                <a:latin typeface="Microsoft YaHei" panose="020B0503020204020204" pitchFamily="34" charset="-122"/>
                <a:ea typeface="Microsoft YaHei" panose="020B0503020204020204" pitchFamily="34" charset="-122"/>
                <a:sym typeface="宋体" panose="02010600030101010101" pitchFamily="2" charset="-122"/>
              </a:rPr>
              <a:t>《</a:t>
            </a:r>
            <a:r>
              <a:rPr lang="zh-CN" altLang="en-US" sz="1800" kern="0" dirty="0">
                <a:latin typeface="Microsoft YaHei" panose="020B0503020204020204" pitchFamily="34" charset="-122"/>
                <a:ea typeface="Microsoft YaHei" panose="020B0503020204020204" pitchFamily="34" charset="-122"/>
                <a:sym typeface="宋体" panose="02010600030101010101" pitchFamily="2" charset="-122"/>
              </a:rPr>
              <a:t>一种基于 </a:t>
            </a:r>
            <a:r>
              <a:rPr lang="en-US" altLang="zh-CN" sz="1800" kern="0" dirty="0">
                <a:latin typeface="Microsoft YaHei" panose="020B0503020204020204" pitchFamily="34" charset="-122"/>
                <a:ea typeface="Microsoft YaHei" panose="020B0503020204020204" pitchFamily="34" charset="-122"/>
                <a:sym typeface="宋体" panose="02010600030101010101" pitchFamily="2" charset="-122"/>
              </a:rPr>
              <a:t>Cookie</a:t>
            </a:r>
            <a:r>
              <a:rPr lang="zh-CN" altLang="en-US" sz="1800" kern="0" dirty="0">
                <a:latin typeface="Microsoft YaHei" panose="020B0503020204020204" pitchFamily="34" charset="-122"/>
                <a:ea typeface="Microsoft YaHei" panose="020B0503020204020204" pitchFamily="34" charset="-122"/>
                <a:sym typeface="宋体" panose="02010600030101010101" pitchFamily="2" charset="-122"/>
              </a:rPr>
              <a:t> 特征的音视频节目与入口页面关联方法</a:t>
            </a:r>
            <a:r>
              <a:rPr lang="en-US" altLang="zh-CN" sz="1800" kern="0" dirty="0">
                <a:latin typeface="Microsoft YaHei" panose="020B0503020204020204" pitchFamily="34" charset="-122"/>
                <a:ea typeface="Microsoft YaHei" panose="020B0503020204020204" pitchFamily="34" charset="-122"/>
                <a:sym typeface="宋体" panose="02010600030101010101" pitchFamily="2" charset="-122"/>
              </a:rPr>
              <a:t>》</a:t>
            </a:r>
          </a:p>
          <a:p>
            <a:pPr marL="800100" lvl="1" indent="-342900" algn="l" eaLnBrk="1" hangingPunct="1">
              <a:lnSpc>
                <a:spcPct val="120000"/>
              </a:lnSpc>
              <a:buClr>
                <a:srgbClr val="0065B0"/>
              </a:buClr>
              <a:buFont typeface="Wingdings" panose="05000000000000000000" pitchFamily="2" charset="2"/>
              <a:buChar char="Ø"/>
            </a:pPr>
            <a:r>
              <a:rPr lang="en-US" altLang="zh-CN" sz="1800" kern="0" dirty="0">
                <a:latin typeface="Microsoft YaHei" panose="020B0503020204020204" pitchFamily="34" charset="-122"/>
                <a:ea typeface="Microsoft YaHei" panose="020B0503020204020204" pitchFamily="34" charset="-122"/>
                <a:sym typeface="宋体" panose="02010600030101010101" pitchFamily="2" charset="-122"/>
              </a:rPr>
              <a:t>《</a:t>
            </a:r>
            <a:r>
              <a:rPr lang="zh-CN" altLang="en-US" sz="1800" kern="0" dirty="0">
                <a:latin typeface="Microsoft YaHei" panose="020B0503020204020204" pitchFamily="34" charset="-122"/>
                <a:ea typeface="Microsoft YaHei" panose="020B0503020204020204" pitchFamily="34" charset="-122"/>
                <a:sym typeface="宋体" panose="02010600030101010101" pitchFamily="2" charset="-122"/>
              </a:rPr>
              <a:t>一种基于 </a:t>
            </a:r>
            <a:r>
              <a:rPr lang="en-US" altLang="zh-CN" sz="1800" kern="0" dirty="0">
                <a:latin typeface="Microsoft YaHei" panose="020B0503020204020204" pitchFamily="34" charset="-122"/>
                <a:ea typeface="Microsoft YaHei" panose="020B0503020204020204" pitchFamily="34" charset="-122"/>
                <a:sym typeface="宋体" panose="02010600030101010101" pitchFamily="2" charset="-122"/>
              </a:rPr>
              <a:t>TCP</a:t>
            </a:r>
            <a:r>
              <a:rPr lang="zh-CN" altLang="en-US" sz="1800" kern="0" dirty="0">
                <a:latin typeface="Microsoft YaHei" panose="020B0503020204020204" pitchFamily="34" charset="-122"/>
                <a:ea typeface="Microsoft YaHei" panose="020B0503020204020204" pitchFamily="34" charset="-122"/>
                <a:sym typeface="宋体" panose="02010600030101010101" pitchFamily="2" charset="-122"/>
              </a:rPr>
              <a:t> 时序的音视频节目</a:t>
            </a:r>
            <a:r>
              <a:rPr lang="zh-CN" altLang="en-US" sz="1800" kern="0">
                <a:latin typeface="Microsoft YaHei" panose="020B0503020204020204" pitchFamily="34" charset="-122"/>
                <a:ea typeface="Microsoft YaHei" panose="020B0503020204020204" pitchFamily="34" charset="-122"/>
                <a:sym typeface="宋体" panose="02010600030101010101" pitchFamily="2" charset="-122"/>
              </a:rPr>
              <a:t>访问转换路径发现方法</a:t>
            </a:r>
            <a:r>
              <a:rPr lang="en-US" altLang="zh-CN" sz="1800" kern="0" dirty="0">
                <a:latin typeface="Microsoft YaHei" panose="020B0503020204020204" pitchFamily="34" charset="-122"/>
                <a:ea typeface="Microsoft YaHei" panose="020B0503020204020204" pitchFamily="34" charset="-122"/>
                <a:sym typeface="宋体" panose="02010600030101010101" pitchFamily="2" charset="-122"/>
              </a:rPr>
              <a:t>》</a:t>
            </a:r>
          </a:p>
        </p:txBody>
      </p:sp>
      <p:sp>
        <p:nvSpPr>
          <p:cNvPr id="6" name="标题 1"/>
          <p:cNvSpPr txBox="1">
            <a:spLocks noChangeArrowheads="1"/>
          </p:cNvSpPr>
          <p:nvPr/>
        </p:nvSpPr>
        <p:spPr bwMode="auto">
          <a:xfrm>
            <a:off x="466725" y="549275"/>
            <a:ext cx="892961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sym typeface="Arial" panose="020B0604020202020204" pitchFamily="34" charset="0"/>
              </a:defRPr>
            </a:lvl1pPr>
            <a:lvl2pPr algn="ctr" rtl="0" eaLnBrk="0" fontAlgn="base" hangingPunct="0">
              <a:spcBef>
                <a:spcPct val="0"/>
              </a:spcBef>
              <a:spcAft>
                <a:spcPct val="0"/>
              </a:spcAft>
              <a:defRPr sz="4400">
                <a:solidFill>
                  <a:schemeClr val="tx2"/>
                </a:solidFill>
                <a:latin typeface="Arial" pitchFamily="34" charset="0"/>
                <a:ea typeface="宋体" pitchFamily="2" charset="-122"/>
                <a:sym typeface="Arial" panose="020B0604020202020204" pitchFamily="34" charset="0"/>
              </a:defRPr>
            </a:lvl2pPr>
            <a:lvl3pPr algn="ctr" rtl="0" eaLnBrk="0" fontAlgn="base" hangingPunct="0">
              <a:spcBef>
                <a:spcPct val="0"/>
              </a:spcBef>
              <a:spcAft>
                <a:spcPct val="0"/>
              </a:spcAft>
              <a:defRPr sz="4400">
                <a:solidFill>
                  <a:schemeClr val="tx2"/>
                </a:solidFill>
                <a:latin typeface="Arial" pitchFamily="34" charset="0"/>
                <a:ea typeface="宋体" pitchFamily="2" charset="-122"/>
                <a:sym typeface="Arial" panose="020B0604020202020204" pitchFamily="34" charset="0"/>
              </a:defRPr>
            </a:lvl3pPr>
            <a:lvl4pPr algn="ctr" rtl="0" eaLnBrk="0" fontAlgn="base" hangingPunct="0">
              <a:spcBef>
                <a:spcPct val="0"/>
              </a:spcBef>
              <a:spcAft>
                <a:spcPct val="0"/>
              </a:spcAft>
              <a:defRPr sz="4400">
                <a:solidFill>
                  <a:schemeClr val="tx2"/>
                </a:solidFill>
                <a:latin typeface="Arial" pitchFamily="34" charset="0"/>
                <a:ea typeface="宋体" pitchFamily="2" charset="-122"/>
                <a:sym typeface="Arial" panose="020B0604020202020204" pitchFamily="34" charset="0"/>
              </a:defRPr>
            </a:lvl4pPr>
            <a:lvl5pPr algn="ctr" rtl="0" eaLnBrk="0" fontAlgn="base" hangingPunct="0">
              <a:spcBef>
                <a:spcPct val="0"/>
              </a:spcBef>
              <a:spcAft>
                <a:spcPct val="0"/>
              </a:spcAft>
              <a:defRPr sz="4400">
                <a:solidFill>
                  <a:schemeClr val="tx2"/>
                </a:solidFill>
                <a:latin typeface="Arial" pitchFamily="34" charset="0"/>
                <a:ea typeface="宋体" pitchFamily="2" charset="-122"/>
                <a:sym typeface="Arial" panose="020B0604020202020204" pitchFamily="34" charset="0"/>
              </a:defRPr>
            </a:lvl5pPr>
            <a:lvl6pPr marL="457200" algn="ctr" rtl="0" fontAlgn="base">
              <a:spcBef>
                <a:spcPct val="0"/>
              </a:spcBef>
              <a:spcAft>
                <a:spcPct val="0"/>
              </a:spcAft>
              <a:defRPr sz="4400">
                <a:solidFill>
                  <a:schemeClr val="tx2"/>
                </a:solidFill>
                <a:latin typeface="Arial" pitchFamily="34" charset="0"/>
                <a:ea typeface="宋体" pitchFamily="2" charset="-122"/>
                <a:sym typeface="Arial" pitchFamily="34" charset="0"/>
              </a:defRPr>
            </a:lvl6pPr>
            <a:lvl7pPr marL="914400" algn="ctr" rtl="0" fontAlgn="base">
              <a:spcBef>
                <a:spcPct val="0"/>
              </a:spcBef>
              <a:spcAft>
                <a:spcPct val="0"/>
              </a:spcAft>
              <a:defRPr sz="4400">
                <a:solidFill>
                  <a:schemeClr val="tx2"/>
                </a:solidFill>
                <a:latin typeface="Arial" pitchFamily="34" charset="0"/>
                <a:ea typeface="宋体" pitchFamily="2" charset="-122"/>
                <a:sym typeface="Arial" pitchFamily="34" charset="0"/>
              </a:defRPr>
            </a:lvl7pPr>
            <a:lvl8pPr marL="1371600" algn="ctr" rtl="0" fontAlgn="base">
              <a:spcBef>
                <a:spcPct val="0"/>
              </a:spcBef>
              <a:spcAft>
                <a:spcPct val="0"/>
              </a:spcAft>
              <a:defRPr sz="4400">
                <a:solidFill>
                  <a:schemeClr val="tx2"/>
                </a:solidFill>
                <a:latin typeface="Arial" pitchFamily="34" charset="0"/>
                <a:ea typeface="宋体" pitchFamily="2" charset="-122"/>
                <a:sym typeface="Arial" pitchFamily="34" charset="0"/>
              </a:defRPr>
            </a:lvl8pPr>
            <a:lvl9pPr marL="1828800" algn="ctr" rtl="0" fontAlgn="base">
              <a:spcBef>
                <a:spcPct val="0"/>
              </a:spcBef>
              <a:spcAft>
                <a:spcPct val="0"/>
              </a:spcAft>
              <a:defRPr sz="4400">
                <a:solidFill>
                  <a:schemeClr val="tx2"/>
                </a:solidFill>
                <a:latin typeface="Arial" pitchFamily="34" charset="0"/>
                <a:ea typeface="宋体" pitchFamily="2" charset="-122"/>
                <a:sym typeface="Arial" pitchFamily="34" charset="0"/>
              </a:defRPr>
            </a:lvl9pPr>
          </a:lstStyle>
          <a:p>
            <a:pPr algn="l" eaLnBrk="1" hangingPunct="1">
              <a:lnSpc>
                <a:spcPct val="150000"/>
              </a:lnSpc>
              <a:buFontTx/>
            </a:pPr>
            <a:r>
              <a:rPr lang="zh-CN" altLang="en-US" sz="3200" kern="0" dirty="0">
                <a:latin typeface="华文楷体" panose="02010600040101010101" pitchFamily="2" charset="-122"/>
                <a:ea typeface="华文楷体" panose="02010600040101010101" pitchFamily="2" charset="-122"/>
                <a:sym typeface="宋体" panose="02010600030101010101" pitchFamily="2" charset="-122"/>
              </a:rPr>
              <a:t>完成项目及成果</a:t>
            </a:r>
          </a:p>
        </p:txBody>
      </p:sp>
    </p:spTree>
    <p:extLst>
      <p:ext uri="{BB962C8B-B14F-4D97-AF65-F5344CB8AC3E}">
        <p14:creationId xmlns:p14="http://schemas.microsoft.com/office/powerpoint/2010/main" val="70090674"/>
      </p:ext>
    </p:extLst>
  </p:cSld>
  <p:clrMapOvr>
    <a:masterClrMapping/>
  </p:clrMapOvr>
  <p:transition spd="slow" advTm="100"/>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5" descr="B-1"/>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1" name="Picture 4" descr="B-1"/>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787900" y="2133600"/>
            <a:ext cx="4032250"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52" name="TextBox 6"/>
          <p:cNvSpPr>
            <a:spLocks noChangeArrowheads="1"/>
          </p:cNvSpPr>
          <p:nvPr/>
        </p:nvSpPr>
        <p:spPr bwMode="auto">
          <a:xfrm>
            <a:off x="4586827" y="3789025"/>
            <a:ext cx="429079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en-US" sz="4000" b="1" dirty="0">
                <a:solidFill>
                  <a:schemeClr val="bg1"/>
                </a:solidFill>
                <a:sym typeface="Arial" panose="020B0604020202020204" pitchFamily="34" charset="0"/>
              </a:rPr>
              <a:t>请各位老师指正！</a:t>
            </a:r>
          </a:p>
        </p:txBody>
      </p:sp>
      <p:sp>
        <p:nvSpPr>
          <p:cNvPr id="27653" name="Rectangle 2"/>
          <p:cNvSpPr>
            <a:spLocks noChangeArrowheads="1"/>
          </p:cNvSpPr>
          <p:nvPr/>
        </p:nvSpPr>
        <p:spPr bwMode="auto">
          <a:xfrm>
            <a:off x="6286500" y="6201410"/>
            <a:ext cx="2857500"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sz="800" dirty="0">
              <a:solidFill>
                <a:srgbClr val="000000"/>
              </a:solidFill>
              <a:sym typeface="Arial" panose="020B0604020202020204" pitchFamily="34" charset="0"/>
            </a:endParaRPr>
          </a:p>
          <a:p>
            <a:endParaRPr lang="zh-CN" altLang="en-US" dirty="0">
              <a:solidFill>
                <a:srgbClr val="000000"/>
              </a:solidFill>
              <a:sym typeface="Arial" panose="020B0604020202020204" pitchFamily="34" charset="0"/>
            </a:endParaRPr>
          </a:p>
        </p:txBody>
      </p:sp>
      <p:sp>
        <p:nvSpPr>
          <p:cNvPr id="7" name="TextBox 6"/>
          <p:cNvSpPr>
            <a:spLocks noChangeArrowheads="1"/>
          </p:cNvSpPr>
          <p:nvPr/>
        </p:nvSpPr>
        <p:spPr bwMode="auto">
          <a:xfrm>
            <a:off x="6156111" y="4869100"/>
            <a:ext cx="2757492" cy="1528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nSpc>
                <a:spcPts val="2800"/>
              </a:lnSpc>
            </a:pPr>
            <a:r>
              <a:rPr lang="zh-CN" altLang="en-US" sz="2000" b="1" dirty="0">
                <a:latin typeface="华文楷体" panose="02010600040101010101" pitchFamily="2" charset="-122"/>
                <a:ea typeface="华文楷体" panose="02010600040101010101" pitchFamily="2" charset="-122"/>
                <a:sym typeface="Times New Roman" panose="02020603050405020304" pitchFamily="18" charset="0"/>
              </a:rPr>
              <a:t>学生：张晓欧</a:t>
            </a:r>
            <a:endParaRPr lang="en-US" altLang="zh-CN" sz="2000" b="1" dirty="0">
              <a:latin typeface="华文楷体" panose="02010600040101010101" pitchFamily="2" charset="-122"/>
              <a:ea typeface="华文楷体" panose="02010600040101010101" pitchFamily="2" charset="-122"/>
              <a:sym typeface="Times New Roman" panose="02020603050405020304" pitchFamily="18" charset="0"/>
            </a:endParaRPr>
          </a:p>
          <a:p>
            <a:pPr>
              <a:lnSpc>
                <a:spcPts val="2800"/>
              </a:lnSpc>
            </a:pPr>
            <a:r>
              <a:rPr lang="zh-CN" altLang="en-US" sz="2000" b="1" dirty="0">
                <a:latin typeface="华文楷体" panose="02010600040101010101" pitchFamily="2" charset="-122"/>
                <a:ea typeface="华文楷体" panose="02010600040101010101" pitchFamily="2" charset="-122"/>
                <a:sym typeface="Times New Roman" panose="02020603050405020304" pitchFamily="18" charset="0"/>
              </a:rPr>
              <a:t>导师：刘庆云</a:t>
            </a:r>
            <a:endParaRPr lang="en-US" altLang="zh-CN" sz="2000" b="1" dirty="0">
              <a:latin typeface="华文楷体" panose="02010600040101010101" pitchFamily="2" charset="-122"/>
              <a:ea typeface="华文楷体" panose="02010600040101010101" pitchFamily="2" charset="-122"/>
              <a:sym typeface="Times New Roman" panose="02020603050405020304" pitchFamily="18" charset="0"/>
            </a:endParaRPr>
          </a:p>
          <a:p>
            <a:pPr>
              <a:lnSpc>
                <a:spcPts val="2800"/>
              </a:lnSpc>
            </a:pPr>
            <a:r>
              <a:rPr lang="zh-CN" altLang="en-US" sz="2000" b="1" dirty="0">
                <a:latin typeface="华文楷体" panose="02010600040101010101" pitchFamily="2" charset="-122"/>
                <a:ea typeface="华文楷体" panose="02010600040101010101" pitchFamily="2" charset="-122"/>
                <a:sym typeface="Times New Roman" panose="02020603050405020304" pitchFamily="18" charset="0"/>
              </a:rPr>
              <a:t>指导老师：李钊、郑超</a:t>
            </a:r>
            <a:endParaRPr lang="en-US" altLang="zh-CN" sz="2000" b="1" dirty="0">
              <a:latin typeface="华文楷体" panose="02010600040101010101" pitchFamily="2" charset="-122"/>
              <a:ea typeface="华文楷体" panose="02010600040101010101" pitchFamily="2" charset="-122"/>
              <a:sym typeface="Times New Roman" panose="02020603050405020304" pitchFamily="18" charset="0"/>
            </a:endParaRPr>
          </a:p>
          <a:p>
            <a:pPr>
              <a:lnSpc>
                <a:spcPts val="2800"/>
              </a:lnSpc>
            </a:pPr>
            <a:r>
              <a:rPr lang="en-US" altLang="zh-CN" sz="2000" b="1" dirty="0">
                <a:latin typeface="华文楷体" panose="02010600040101010101" pitchFamily="2" charset="-122"/>
                <a:ea typeface="华文楷体" panose="02010600040101010101" pitchFamily="2" charset="-122"/>
                <a:sym typeface="Times New Roman" panose="02020603050405020304" pitchFamily="18" charset="0"/>
              </a:rPr>
              <a:t>2018/05/07</a:t>
            </a:r>
            <a:endParaRPr lang="zh-CN" altLang="en-US" sz="2000" b="1" dirty="0">
              <a:latin typeface="华文楷体" panose="02010600040101010101" pitchFamily="2" charset="-122"/>
              <a:ea typeface="华文楷体" panose="02010600040101010101" pitchFamily="2" charset="-122"/>
              <a:sym typeface="Times New Roman" panose="02020603050405020304" pitchFamily="18" charset="0"/>
            </a:endParaRPr>
          </a:p>
        </p:txBody>
      </p:sp>
    </p:spTree>
  </p:cSld>
  <p:clrMapOvr>
    <a:masterClrMapping/>
  </p:clrMapOvr>
  <p:transition spd="slow" advTm="944"/>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8" name="标题 1"/>
          <p:cNvSpPr>
            <a:spLocks noGrp="1" noChangeArrowheads="1"/>
          </p:cNvSpPr>
          <p:nvPr>
            <p:ph type="title" idx="4294967295"/>
          </p:nvPr>
        </p:nvSpPr>
        <p:spPr>
          <a:xfrm>
            <a:off x="466725" y="549275"/>
            <a:ext cx="8929610" cy="647700"/>
          </a:xfrm>
        </p:spPr>
        <p:txBody>
          <a:bodyPr/>
          <a:lstStyle/>
          <a:p>
            <a:pPr algn="l" eaLnBrk="1" hangingPunct="1">
              <a:lnSpc>
                <a:spcPct val="150000"/>
              </a:lnSpc>
            </a:pPr>
            <a:r>
              <a:rPr lang="zh-CN" altLang="en-US" sz="3200" dirty="0">
                <a:latin typeface="华文楷体" panose="02010600040101010101" pitchFamily="2" charset="-122"/>
                <a:ea typeface="华文楷体" panose="02010600040101010101" pitchFamily="2" charset="-122"/>
                <a:sym typeface="宋体" panose="02010600030101010101" pitchFamily="2" charset="-122"/>
              </a:rPr>
              <a:t>参考文献</a:t>
            </a:r>
          </a:p>
        </p:txBody>
      </p:sp>
      <p:sp>
        <p:nvSpPr>
          <p:cNvPr id="7173" name="文本框 4"/>
          <p:cNvSpPr>
            <a:spLocks noChangeArrowheads="1"/>
          </p:cNvSpPr>
          <p:nvPr/>
        </p:nvSpPr>
        <p:spPr bwMode="auto">
          <a:xfrm>
            <a:off x="4908550" y="4508500"/>
            <a:ext cx="38893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sz="200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52" name="Text Box 3"/>
          <p:cNvSpPr txBox="1">
            <a:spLocks noChangeArrowheads="1"/>
          </p:cNvSpPr>
          <p:nvPr/>
        </p:nvSpPr>
        <p:spPr bwMode="auto">
          <a:xfrm>
            <a:off x="3375025" y="1941513"/>
            <a:ext cx="184150" cy="365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ko-KR" altLang="en-US">
              <a:latin typeface="Times New Roman" panose="02020603050405020304" pitchFamily="18" charset="0"/>
              <a:ea typeface="Gulim" panose="020B0600000101010101" pitchFamily="34" charset="-127"/>
            </a:endParaRPr>
          </a:p>
        </p:txBody>
      </p:sp>
      <p:sp>
        <p:nvSpPr>
          <p:cNvPr id="23" name="内容占位符 2"/>
          <p:cNvSpPr txBox="1">
            <a:spLocks noChangeArrowheads="1"/>
          </p:cNvSpPr>
          <p:nvPr/>
        </p:nvSpPr>
        <p:spPr bwMode="auto">
          <a:xfrm>
            <a:off x="590695" y="1556869"/>
            <a:ext cx="8207230" cy="4824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0" indent="0" algn="ctr" defTabSz="0" rtl="0" eaLnBrk="0" fontAlgn="base" hangingPunct="0">
              <a:spcBef>
                <a:spcPct val="20000"/>
              </a:spcBef>
              <a:spcAft>
                <a:spcPct val="0"/>
              </a:spcAft>
              <a:buNone/>
              <a:defRPr sz="3200">
                <a:solidFill>
                  <a:schemeClr val="tx1"/>
                </a:solidFill>
                <a:latin typeface="+mn-lt"/>
                <a:ea typeface="+mn-ea"/>
                <a:cs typeface="+mn-cs"/>
                <a:sym typeface="Arial" panose="020B0604020202020204" pitchFamily="34" charset="0"/>
              </a:defRPr>
            </a:lvl1pPr>
            <a:lvl2pPr marL="457200" indent="0" algn="ctr" defTabSz="0" rtl="0" eaLnBrk="0" fontAlgn="base" hangingPunct="0">
              <a:spcBef>
                <a:spcPct val="20000"/>
              </a:spcBef>
              <a:spcAft>
                <a:spcPct val="0"/>
              </a:spcAft>
              <a:buNone/>
              <a:defRPr sz="2800">
                <a:solidFill>
                  <a:schemeClr val="tx1"/>
                </a:solidFill>
                <a:latin typeface="+mn-lt"/>
                <a:ea typeface="+mn-ea"/>
                <a:sym typeface="Arial" panose="020B0604020202020204" pitchFamily="34" charset="0"/>
              </a:defRPr>
            </a:lvl2pPr>
            <a:lvl3pPr marL="914400" indent="0" algn="ctr" defTabSz="0" rtl="0" eaLnBrk="0" fontAlgn="base" hangingPunct="0">
              <a:spcBef>
                <a:spcPct val="20000"/>
              </a:spcBef>
              <a:spcAft>
                <a:spcPct val="0"/>
              </a:spcAft>
              <a:buNone/>
              <a:defRPr sz="2400">
                <a:solidFill>
                  <a:schemeClr val="tx1"/>
                </a:solidFill>
                <a:latin typeface="+mn-lt"/>
                <a:ea typeface="+mn-ea"/>
                <a:sym typeface="Arial" panose="020B0604020202020204" pitchFamily="34" charset="0"/>
              </a:defRPr>
            </a:lvl3pPr>
            <a:lvl4pPr marL="1371600" indent="0" algn="ctr" defTabSz="0" rtl="0" eaLnBrk="0" fontAlgn="base" hangingPunct="0">
              <a:spcBef>
                <a:spcPct val="20000"/>
              </a:spcBef>
              <a:spcAft>
                <a:spcPct val="0"/>
              </a:spcAft>
              <a:buNone/>
              <a:defRPr sz="2000">
                <a:solidFill>
                  <a:schemeClr val="tx1"/>
                </a:solidFill>
                <a:latin typeface="+mn-lt"/>
                <a:ea typeface="+mn-ea"/>
                <a:sym typeface="Arial" panose="020B0604020202020204" pitchFamily="34" charset="0"/>
              </a:defRPr>
            </a:lvl4pPr>
            <a:lvl5pPr marL="1828800" indent="0" algn="ctr" defTabSz="0" rtl="0" eaLnBrk="0" fontAlgn="base" hangingPunct="0">
              <a:spcBef>
                <a:spcPct val="20000"/>
              </a:spcBef>
              <a:spcAft>
                <a:spcPct val="0"/>
              </a:spcAft>
              <a:buNone/>
              <a:defRPr sz="2000">
                <a:solidFill>
                  <a:schemeClr val="tx1"/>
                </a:solidFill>
                <a:latin typeface="+mn-lt"/>
                <a:ea typeface="+mn-ea"/>
                <a:sym typeface="Arial" panose="020B0604020202020204" pitchFamily="34" charset="0"/>
              </a:defRPr>
            </a:lvl5pPr>
            <a:lvl6pPr marL="2286000" indent="0" algn="ctr" defTabSz="0" rtl="0" fontAlgn="base">
              <a:spcBef>
                <a:spcPct val="20000"/>
              </a:spcBef>
              <a:spcAft>
                <a:spcPct val="0"/>
              </a:spcAft>
              <a:buNone/>
              <a:defRPr sz="2000">
                <a:solidFill>
                  <a:schemeClr val="tx1"/>
                </a:solidFill>
                <a:latin typeface="+mn-lt"/>
                <a:ea typeface="+mn-ea"/>
                <a:sym typeface="Arial" pitchFamily="34" charset="0"/>
              </a:defRPr>
            </a:lvl6pPr>
            <a:lvl7pPr marL="2743200" indent="0" algn="ctr" defTabSz="0" rtl="0" fontAlgn="base">
              <a:spcBef>
                <a:spcPct val="20000"/>
              </a:spcBef>
              <a:spcAft>
                <a:spcPct val="0"/>
              </a:spcAft>
              <a:buNone/>
              <a:defRPr sz="2000">
                <a:solidFill>
                  <a:schemeClr val="tx1"/>
                </a:solidFill>
                <a:latin typeface="+mn-lt"/>
                <a:ea typeface="+mn-ea"/>
                <a:sym typeface="Arial" pitchFamily="34" charset="0"/>
              </a:defRPr>
            </a:lvl7pPr>
            <a:lvl8pPr marL="3200400" indent="0" algn="ctr" defTabSz="0" rtl="0" fontAlgn="base">
              <a:spcBef>
                <a:spcPct val="20000"/>
              </a:spcBef>
              <a:spcAft>
                <a:spcPct val="0"/>
              </a:spcAft>
              <a:buNone/>
              <a:defRPr sz="2000">
                <a:solidFill>
                  <a:schemeClr val="tx1"/>
                </a:solidFill>
                <a:latin typeface="+mn-lt"/>
                <a:ea typeface="+mn-ea"/>
                <a:sym typeface="Arial" pitchFamily="34" charset="0"/>
              </a:defRPr>
            </a:lvl8pPr>
            <a:lvl9pPr marL="3657600" indent="0" algn="ctr" defTabSz="0" rtl="0" fontAlgn="base">
              <a:spcBef>
                <a:spcPct val="20000"/>
              </a:spcBef>
              <a:spcAft>
                <a:spcPct val="0"/>
              </a:spcAft>
              <a:buNone/>
              <a:defRPr sz="2000">
                <a:solidFill>
                  <a:schemeClr val="tx1"/>
                </a:solidFill>
                <a:latin typeface="+mn-lt"/>
                <a:ea typeface="+mn-ea"/>
                <a:sym typeface="Arial" pitchFamily="34" charset="0"/>
              </a:defRPr>
            </a:lvl9pPr>
          </a:lstStyle>
          <a:p>
            <a:pPr algn="l" eaLnBrk="1" hangingPunct="1"/>
            <a:r>
              <a:rPr lang="en-US" altLang="zh-CN" sz="1400" kern="0" dirty="0">
                <a:latin typeface="微软雅黑" panose="020B0503020204020204" pitchFamily="34" charset="-122"/>
                <a:ea typeface="微软雅黑" panose="020B0503020204020204" pitchFamily="34" charset="-122"/>
                <a:sym typeface="宋体" panose="02010600030101010101" pitchFamily="2" charset="-122"/>
              </a:rPr>
              <a:t>【1】 </a:t>
            </a:r>
            <a:r>
              <a:rPr lang="en-US" altLang="zh-CN" sz="1400" dirty="0">
                <a:latin typeface="微软雅黑" panose="020B0503020204020204" pitchFamily="34" charset="-122"/>
                <a:ea typeface="微软雅黑" panose="020B0503020204020204" pitchFamily="34" charset="-122"/>
              </a:rPr>
              <a:t>Huang M</a:t>
            </a:r>
            <a:r>
              <a:rPr lang="zh-CN" altLang="en-US" sz="1400" dirty="0">
                <a:latin typeface="微软雅黑" panose="020B0503020204020204" pitchFamily="34" charset="-122"/>
                <a:ea typeface="微软雅黑" panose="020B0503020204020204" pitchFamily="34" charset="-122"/>
              </a:rPr>
              <a:t>，</a:t>
            </a:r>
            <a:r>
              <a:rPr lang="en-US" altLang="zh-CN" sz="1400" dirty="0">
                <a:latin typeface="微软雅黑" panose="020B0503020204020204" pitchFamily="34" charset="-122"/>
                <a:ea typeface="微软雅黑" panose="020B0503020204020204" pitchFamily="34" charset="-122"/>
              </a:rPr>
              <a:t>Yang Y</a:t>
            </a:r>
            <a:r>
              <a:rPr lang="zh-CN" altLang="en-US" sz="1400" dirty="0">
                <a:latin typeface="微软雅黑" panose="020B0503020204020204" pitchFamily="34" charset="-122"/>
                <a:ea typeface="微软雅黑" panose="020B0503020204020204" pitchFamily="34" charset="-122"/>
              </a:rPr>
              <a:t>，</a:t>
            </a:r>
            <a:r>
              <a:rPr lang="en-US" altLang="zh-CN" sz="1400" dirty="0">
                <a:latin typeface="微软雅黑" panose="020B0503020204020204" pitchFamily="34" charset="-122"/>
                <a:ea typeface="微软雅黑" panose="020B0503020204020204" pitchFamily="34" charset="-122"/>
              </a:rPr>
              <a:t>Zhu X</a:t>
            </a:r>
            <a:r>
              <a:rPr lang="zh-CN" altLang="en-US" sz="1400" dirty="0">
                <a:latin typeface="微软雅黑" panose="020B0503020204020204" pitchFamily="34" charset="-122"/>
                <a:ea typeface="微软雅黑" panose="020B0503020204020204" pitchFamily="34" charset="-122"/>
              </a:rPr>
              <a:t>．</a:t>
            </a:r>
            <a:r>
              <a:rPr lang="en-US" altLang="zh-CN" sz="1400" dirty="0">
                <a:latin typeface="微软雅黑" panose="020B0503020204020204" pitchFamily="34" charset="-122"/>
                <a:ea typeface="微软雅黑" panose="020B0503020204020204" pitchFamily="34" charset="-122"/>
              </a:rPr>
              <a:t>Quality-biased ranking of short texts in microblogging services[C]</a:t>
            </a:r>
            <a:r>
              <a:rPr lang="zh-CN" altLang="en-US" sz="1400" dirty="0">
                <a:latin typeface="微软雅黑" panose="020B0503020204020204" pitchFamily="34" charset="-122"/>
                <a:ea typeface="微软雅黑" panose="020B0503020204020204" pitchFamily="34" charset="-122"/>
              </a:rPr>
              <a:t>．</a:t>
            </a:r>
            <a:r>
              <a:rPr lang="en-US" altLang="zh-CN" sz="1400" dirty="0">
                <a:latin typeface="微软雅黑" panose="020B0503020204020204" pitchFamily="34" charset="-122"/>
                <a:ea typeface="微软雅黑" panose="020B0503020204020204" pitchFamily="34" charset="-122"/>
              </a:rPr>
              <a:t>Proceedings of the 5th International Joint Conference on Natural Language Processing</a:t>
            </a:r>
            <a:r>
              <a:rPr lang="zh-CN" altLang="en-US" sz="1400" dirty="0">
                <a:latin typeface="微软雅黑" panose="020B0503020204020204" pitchFamily="34" charset="-122"/>
                <a:ea typeface="微软雅黑" panose="020B0503020204020204" pitchFamily="34" charset="-122"/>
              </a:rPr>
              <a:t>．</a:t>
            </a:r>
            <a:r>
              <a:rPr lang="en-US" altLang="zh-CN" sz="1400" dirty="0">
                <a:latin typeface="微软雅黑" panose="020B0503020204020204" pitchFamily="34" charset="-122"/>
                <a:ea typeface="微软雅黑" panose="020B0503020204020204" pitchFamily="34" charset="-122"/>
              </a:rPr>
              <a:t>2011</a:t>
            </a:r>
            <a:r>
              <a:rPr lang="zh-CN" altLang="en-US" sz="1400" dirty="0">
                <a:latin typeface="微软雅黑" panose="020B0503020204020204" pitchFamily="34" charset="-122"/>
                <a:ea typeface="微软雅黑" panose="020B0503020204020204" pitchFamily="34" charset="-122"/>
              </a:rPr>
              <a:t>：</a:t>
            </a:r>
            <a:r>
              <a:rPr lang="en-US" altLang="zh-CN" sz="1400" dirty="0">
                <a:latin typeface="微软雅黑" panose="020B0503020204020204" pitchFamily="34" charset="-122"/>
                <a:ea typeface="微软雅黑" panose="020B0503020204020204" pitchFamily="34" charset="-122"/>
              </a:rPr>
              <a:t>373—382. </a:t>
            </a:r>
            <a:endParaRPr lang="en-US" altLang="zh-CN" sz="1400" kern="0" dirty="0">
              <a:latin typeface="微软雅黑" panose="020B0503020204020204" pitchFamily="34" charset="-122"/>
              <a:ea typeface="微软雅黑" panose="020B0503020204020204" pitchFamily="34" charset="-122"/>
              <a:sym typeface="宋体" panose="02010600030101010101" pitchFamily="2" charset="-122"/>
            </a:endParaRPr>
          </a:p>
          <a:p>
            <a:pPr algn="l" eaLnBrk="1" hangingPunct="1"/>
            <a:r>
              <a:rPr lang="en-US" altLang="zh-CN" sz="1400" kern="0" dirty="0">
                <a:latin typeface="微软雅黑" panose="020B0503020204020204" pitchFamily="34" charset="-122"/>
                <a:ea typeface="微软雅黑" panose="020B0503020204020204" pitchFamily="34" charset="-122"/>
                <a:sym typeface="宋体" panose="02010600030101010101" pitchFamily="2" charset="-122"/>
              </a:rPr>
              <a:t>【2】</a:t>
            </a:r>
            <a:r>
              <a:rPr lang="zh-CN" altLang="en-US" sz="1400" dirty="0">
                <a:latin typeface="微软雅黑" panose="020B0503020204020204" pitchFamily="34" charset="-122"/>
                <a:ea typeface="微软雅黑" panose="020B0503020204020204" pitchFamily="34" charset="-122"/>
              </a:rPr>
              <a:t>伍振兴．一种基于概念格属性约简的语义相似度计算方法</a:t>
            </a:r>
            <a:r>
              <a:rPr lang="en-US" altLang="zh-CN" sz="1400" dirty="0">
                <a:latin typeface="微软雅黑" panose="020B0503020204020204" pitchFamily="34" charset="-122"/>
                <a:ea typeface="微软雅黑" panose="020B0503020204020204" pitchFamily="34" charset="-122"/>
              </a:rPr>
              <a:t>【J]</a:t>
            </a:r>
            <a:r>
              <a:rPr lang="zh-CN" altLang="en-US" sz="1400" dirty="0">
                <a:latin typeface="微软雅黑" panose="020B0503020204020204" pitchFamily="34" charset="-122"/>
                <a:ea typeface="微软雅黑" panose="020B0503020204020204" pitchFamily="34" charset="-122"/>
              </a:rPr>
              <a:t>．琼州学院学报，</a:t>
            </a:r>
            <a:r>
              <a:rPr lang="en-US" altLang="zh-CN" sz="1400" dirty="0">
                <a:latin typeface="微软雅黑" panose="020B0503020204020204" pitchFamily="34" charset="-122"/>
                <a:ea typeface="微软雅黑" panose="020B0503020204020204" pitchFamily="34" charset="-122"/>
              </a:rPr>
              <a:t>20 1 2</a:t>
            </a:r>
            <a:r>
              <a:rPr lang="zh-CN" altLang="en-US" sz="1400" dirty="0">
                <a:latin typeface="微软雅黑" panose="020B0503020204020204" pitchFamily="34" charset="-122"/>
                <a:ea typeface="微软雅黑" panose="020B0503020204020204" pitchFamily="34" charset="-122"/>
              </a:rPr>
              <a:t>，</a:t>
            </a:r>
            <a:r>
              <a:rPr lang="en-US" altLang="zh-CN" sz="1400" dirty="0">
                <a:latin typeface="微软雅黑" panose="020B0503020204020204" pitchFamily="34" charset="-122"/>
                <a:ea typeface="微软雅黑" panose="020B0503020204020204" pitchFamily="34" charset="-122"/>
              </a:rPr>
              <a:t>1 9(2)</a:t>
            </a:r>
            <a:r>
              <a:rPr lang="zh-CN" altLang="en-US" sz="1400" dirty="0">
                <a:latin typeface="微软雅黑" panose="020B0503020204020204" pitchFamily="34" charset="-122"/>
                <a:ea typeface="微软雅黑" panose="020B0503020204020204" pitchFamily="34" charset="-122"/>
              </a:rPr>
              <a:t>：</a:t>
            </a:r>
            <a:r>
              <a:rPr lang="en-US" altLang="zh-CN" sz="1400" dirty="0">
                <a:latin typeface="微软雅黑" panose="020B0503020204020204" pitchFamily="34" charset="-122"/>
                <a:ea typeface="微软雅黑" panose="020B0503020204020204" pitchFamily="34" charset="-122"/>
              </a:rPr>
              <a:t>43-46</a:t>
            </a:r>
            <a:r>
              <a:rPr lang="zh-CN" altLang="en-US" sz="1400" dirty="0">
                <a:latin typeface="微软雅黑" panose="020B0503020204020204" pitchFamily="34" charset="-122"/>
                <a:ea typeface="微软雅黑" panose="020B0503020204020204" pitchFamily="34" charset="-122"/>
              </a:rPr>
              <a:t>． </a:t>
            </a:r>
            <a:endParaRPr lang="en-US" altLang="zh-CN" sz="1400" dirty="0">
              <a:latin typeface="微软雅黑" panose="020B0503020204020204" pitchFamily="34" charset="-122"/>
              <a:ea typeface="微软雅黑" panose="020B0503020204020204" pitchFamily="34" charset="-122"/>
            </a:endParaRPr>
          </a:p>
          <a:p>
            <a:pPr algn="l" eaLnBrk="1" hangingPunct="1"/>
            <a:r>
              <a:rPr lang="en-US" altLang="zh-CN" sz="1400" kern="0" dirty="0">
                <a:latin typeface="微软雅黑" panose="020B0503020204020204" pitchFamily="34" charset="-122"/>
                <a:ea typeface="微软雅黑" panose="020B0503020204020204" pitchFamily="34" charset="-122"/>
                <a:sym typeface="宋体" panose="02010600030101010101" pitchFamily="2" charset="-122"/>
              </a:rPr>
              <a:t>【3】</a:t>
            </a:r>
            <a:r>
              <a:rPr lang="en-US" altLang="zh-CN" sz="1400" dirty="0">
                <a:latin typeface="微软雅黑" panose="020B0503020204020204" pitchFamily="34" charset="-122"/>
                <a:ea typeface="微软雅黑" panose="020B0503020204020204" pitchFamily="34" charset="-122"/>
              </a:rPr>
              <a:t> KUO-CHUNG TAI. The Tree-to-Tree Correction Problem[J].Journal of the ACM, 1979, 26 (3):422-433.</a:t>
            </a:r>
          </a:p>
          <a:p>
            <a:pPr algn="l" eaLnBrk="1" hangingPunct="1"/>
            <a:r>
              <a:rPr lang="en-US" altLang="zh-CN" sz="1400" kern="0" dirty="0">
                <a:latin typeface="微软雅黑" panose="020B0503020204020204" pitchFamily="34" charset="-122"/>
                <a:ea typeface="微软雅黑" panose="020B0503020204020204" pitchFamily="34" charset="-122"/>
                <a:sym typeface="宋体" panose="02010600030101010101" pitchFamily="2" charset="-122"/>
              </a:rPr>
              <a:t>【4】</a:t>
            </a:r>
            <a:r>
              <a:rPr lang="en-US" altLang="zh-CN" sz="1400" dirty="0"/>
              <a:t> </a:t>
            </a:r>
            <a:r>
              <a:rPr lang="en-US" altLang="zh-CN" sz="1400" dirty="0" err="1"/>
              <a:t>Sachindra</a:t>
            </a:r>
            <a:r>
              <a:rPr lang="en-US" altLang="zh-CN" sz="1400" dirty="0"/>
              <a:t> Joshi, </a:t>
            </a:r>
            <a:r>
              <a:rPr lang="en-US" altLang="zh-CN" sz="1400" dirty="0" err="1"/>
              <a:t>Neeraj</a:t>
            </a:r>
            <a:r>
              <a:rPr lang="en-US" altLang="zh-CN" sz="1400" dirty="0"/>
              <a:t> Agrawal, Raghu </a:t>
            </a:r>
            <a:r>
              <a:rPr lang="en-US" altLang="zh-CN" sz="1400" dirty="0" err="1"/>
              <a:t>Krishnapuram</a:t>
            </a:r>
            <a:r>
              <a:rPr lang="en-US" altLang="zh-CN" sz="1400" dirty="0"/>
              <a:t> and </a:t>
            </a:r>
            <a:r>
              <a:rPr lang="en-US" altLang="zh-CN" sz="1400" dirty="0" err="1"/>
              <a:t>Sumit</a:t>
            </a:r>
            <a:r>
              <a:rPr lang="en-US" altLang="zh-CN" sz="1400" dirty="0"/>
              <a:t> </a:t>
            </a:r>
            <a:r>
              <a:rPr lang="en-US" altLang="zh-CN" sz="1400" dirty="0" err="1"/>
              <a:t>Negi</a:t>
            </a:r>
            <a:r>
              <a:rPr lang="en-US" altLang="zh-CN" sz="1400" dirty="0"/>
              <a:t>. A Bag of Paths Model for Measuring Structural Similarity in Web Documents[C].SIGKDD' 03,  August 2427,2003  Washington,  DC,  USA.</a:t>
            </a:r>
          </a:p>
          <a:p>
            <a:pPr algn="l" eaLnBrk="1" hangingPunct="1"/>
            <a:r>
              <a:rPr lang="en-US" altLang="zh-CN" sz="1400" dirty="0"/>
              <a:t>【5】 I. F. Cruz, S. </a:t>
            </a:r>
            <a:r>
              <a:rPr lang="en-US" altLang="zh-CN" sz="1400" dirty="0" err="1"/>
              <a:t>Borisov</a:t>
            </a:r>
            <a:r>
              <a:rPr lang="en-US" altLang="zh-CN" sz="1400" dirty="0"/>
              <a:t>, M. </a:t>
            </a:r>
            <a:r>
              <a:rPr lang="en-US" altLang="zh-CN" sz="1400" dirty="0" err="1"/>
              <a:t>A.Marks</a:t>
            </a:r>
            <a:r>
              <a:rPr lang="en-US" altLang="zh-CN" sz="1400" dirty="0"/>
              <a:t>, T. R.  Webb Measuring Structural Similarity Among Web </a:t>
            </a:r>
            <a:r>
              <a:rPr lang="en-US" altLang="zh-CN" sz="1400" dirty="0" err="1"/>
              <a:t>Documents:Preliminary</a:t>
            </a:r>
            <a:r>
              <a:rPr lang="en-US" altLang="zh-CN" sz="1400" dirty="0"/>
              <a:t> Results[J].Lecture Notes In Computer Science, Vol. 1375,1998.</a:t>
            </a:r>
          </a:p>
          <a:p>
            <a:pPr algn="l" eaLnBrk="1" hangingPunct="1"/>
            <a:r>
              <a:rPr lang="en-US" altLang="zh-CN" sz="1400" dirty="0"/>
              <a:t>【6】Neasbitt C, </a:t>
            </a:r>
            <a:r>
              <a:rPr lang="en-US" altLang="zh-CN" sz="1400" dirty="0" err="1"/>
              <a:t>Perdisci</a:t>
            </a:r>
            <a:r>
              <a:rPr lang="en-US" altLang="zh-CN" sz="1400" dirty="0"/>
              <a:t> R, Li K, et al. </a:t>
            </a:r>
            <a:r>
              <a:rPr lang="en-US" altLang="zh-CN" sz="1400" dirty="0" err="1"/>
              <a:t>ClickMiner</a:t>
            </a:r>
            <a:r>
              <a:rPr lang="en-US" altLang="zh-CN" sz="1400" dirty="0"/>
              <a:t>: Towards Forensic Reconstruction of User-Browser Interactions from Network Traces[C]// ACM </a:t>
            </a:r>
            <a:r>
              <a:rPr lang="en-US" altLang="zh-CN" sz="1400" dirty="0" err="1"/>
              <a:t>Sigsac</a:t>
            </a:r>
            <a:r>
              <a:rPr lang="en-US" altLang="zh-CN" sz="1400" dirty="0"/>
              <a:t> Conference on Computer and Communications Security. ACM, 2014:1244-1255.</a:t>
            </a:r>
          </a:p>
          <a:p>
            <a:pPr algn="l" eaLnBrk="1" hangingPunct="1"/>
            <a:r>
              <a:rPr lang="en-US" altLang="zh-CN" sz="1400" dirty="0"/>
              <a:t>【7】Acar G, Juarez M, </a:t>
            </a:r>
            <a:r>
              <a:rPr lang="en-US" altLang="zh-CN" sz="1400" dirty="0" err="1"/>
              <a:t>Nikiforakis</a:t>
            </a:r>
            <a:r>
              <a:rPr lang="en-US" altLang="zh-CN" sz="1400" dirty="0"/>
              <a:t> N, et al. </a:t>
            </a:r>
            <a:r>
              <a:rPr lang="en-US" altLang="zh-CN" sz="1400" dirty="0" err="1"/>
              <a:t>FPDetective:dusting</a:t>
            </a:r>
            <a:r>
              <a:rPr lang="en-US" altLang="zh-CN" sz="1400" dirty="0"/>
              <a:t> the web for </a:t>
            </a:r>
            <a:r>
              <a:rPr lang="en-US" altLang="zh-CN" sz="1400" dirty="0" err="1"/>
              <a:t>fingerprinters</a:t>
            </a:r>
            <a:r>
              <a:rPr lang="en-US" altLang="zh-CN" sz="1400" dirty="0"/>
              <a:t>[C]// ACM </a:t>
            </a:r>
            <a:r>
              <a:rPr lang="en-US" altLang="zh-CN" sz="1400" dirty="0" err="1"/>
              <a:t>Sigsac</a:t>
            </a:r>
            <a:r>
              <a:rPr lang="en-US" altLang="zh-CN" sz="1400" dirty="0"/>
              <a:t> Conference on Computer &amp; Communications Security. ACM, 2013:1129-1140.</a:t>
            </a:r>
          </a:p>
          <a:p>
            <a:pPr algn="l" eaLnBrk="1" hangingPunct="1"/>
            <a:r>
              <a:rPr lang="en-US" altLang="zh-CN" sz="1400" dirty="0"/>
              <a:t>【8】Schneider F, </a:t>
            </a:r>
            <a:r>
              <a:rPr lang="en-US" altLang="zh-CN" sz="1400" dirty="0" err="1"/>
              <a:t>Feldmann</a:t>
            </a:r>
            <a:r>
              <a:rPr lang="en-US" altLang="zh-CN" sz="1400" dirty="0"/>
              <a:t> A, Krishnamurthy B, et al. Understanding online social network usage from a network perspective[C]// ACM SIGCOMM Conference on Internet Measurement 2009, Chicago, Illinois, </a:t>
            </a:r>
            <a:r>
              <a:rPr lang="en-US" altLang="zh-CN" sz="1400" dirty="0" err="1"/>
              <a:t>Usa</a:t>
            </a:r>
            <a:r>
              <a:rPr lang="en-US" altLang="zh-CN" sz="1400" dirty="0"/>
              <a:t>, November. DBLP, 2009:35-48.</a:t>
            </a:r>
          </a:p>
        </p:txBody>
      </p:sp>
    </p:spTree>
    <p:extLst>
      <p:ext uri="{BB962C8B-B14F-4D97-AF65-F5344CB8AC3E}">
        <p14:creationId xmlns:p14="http://schemas.microsoft.com/office/powerpoint/2010/main" val="3771773549"/>
      </p:ext>
    </p:extLst>
  </p:cSld>
  <p:clrMapOvr>
    <a:masterClrMapping/>
  </p:clrMapOvr>
  <p:transition spd="slow" advTm="100"/>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8" name="标题 1"/>
          <p:cNvSpPr>
            <a:spLocks noGrp="1" noChangeArrowheads="1"/>
          </p:cNvSpPr>
          <p:nvPr>
            <p:ph type="title" idx="4294967295"/>
          </p:nvPr>
        </p:nvSpPr>
        <p:spPr>
          <a:xfrm>
            <a:off x="466725" y="549275"/>
            <a:ext cx="8929610" cy="647700"/>
          </a:xfrm>
        </p:spPr>
        <p:txBody>
          <a:bodyPr/>
          <a:lstStyle/>
          <a:p>
            <a:pPr algn="l" eaLnBrk="1" hangingPunct="1">
              <a:lnSpc>
                <a:spcPct val="150000"/>
              </a:lnSpc>
            </a:pPr>
            <a:r>
              <a:rPr lang="zh-CN" altLang="en-US" sz="3600" dirty="0">
                <a:latin typeface="华文楷体" panose="02010600040101010101" pitchFamily="2" charset="-122"/>
                <a:ea typeface="华文楷体" panose="02010600040101010101" pitchFamily="2" charset="-122"/>
                <a:sym typeface="宋体" panose="02010600030101010101" pitchFamily="2" charset="-122"/>
              </a:rPr>
              <a:t>参考文献</a:t>
            </a:r>
          </a:p>
        </p:txBody>
      </p:sp>
      <p:sp>
        <p:nvSpPr>
          <p:cNvPr id="7173" name="文本框 4"/>
          <p:cNvSpPr>
            <a:spLocks noChangeArrowheads="1"/>
          </p:cNvSpPr>
          <p:nvPr/>
        </p:nvSpPr>
        <p:spPr bwMode="auto">
          <a:xfrm>
            <a:off x="4908550" y="4508500"/>
            <a:ext cx="38893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sz="200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52" name="Text Box 3"/>
          <p:cNvSpPr txBox="1">
            <a:spLocks noChangeArrowheads="1"/>
          </p:cNvSpPr>
          <p:nvPr/>
        </p:nvSpPr>
        <p:spPr bwMode="auto">
          <a:xfrm>
            <a:off x="3375025" y="1941513"/>
            <a:ext cx="184150" cy="365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ko-KR" altLang="en-US">
              <a:latin typeface="Times New Roman" panose="02020603050405020304" pitchFamily="18" charset="0"/>
              <a:ea typeface="Gulim" panose="020B0600000101010101" pitchFamily="34" charset="-127"/>
            </a:endParaRPr>
          </a:p>
        </p:txBody>
      </p:sp>
      <p:sp>
        <p:nvSpPr>
          <p:cNvPr id="23" name="内容占位符 2"/>
          <p:cNvSpPr txBox="1">
            <a:spLocks noChangeArrowheads="1"/>
          </p:cNvSpPr>
          <p:nvPr/>
        </p:nvSpPr>
        <p:spPr bwMode="auto">
          <a:xfrm>
            <a:off x="590695" y="1556869"/>
            <a:ext cx="8207230" cy="50403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0" indent="0" algn="ctr" defTabSz="0" rtl="0" eaLnBrk="0" fontAlgn="base" hangingPunct="0">
              <a:spcBef>
                <a:spcPct val="20000"/>
              </a:spcBef>
              <a:spcAft>
                <a:spcPct val="0"/>
              </a:spcAft>
              <a:buNone/>
              <a:defRPr sz="3200">
                <a:solidFill>
                  <a:schemeClr val="tx1"/>
                </a:solidFill>
                <a:latin typeface="+mn-lt"/>
                <a:ea typeface="+mn-ea"/>
                <a:cs typeface="+mn-cs"/>
                <a:sym typeface="Arial" panose="020B0604020202020204" pitchFamily="34" charset="0"/>
              </a:defRPr>
            </a:lvl1pPr>
            <a:lvl2pPr marL="457200" indent="0" algn="ctr" defTabSz="0" rtl="0" eaLnBrk="0" fontAlgn="base" hangingPunct="0">
              <a:spcBef>
                <a:spcPct val="20000"/>
              </a:spcBef>
              <a:spcAft>
                <a:spcPct val="0"/>
              </a:spcAft>
              <a:buNone/>
              <a:defRPr sz="2800">
                <a:solidFill>
                  <a:schemeClr val="tx1"/>
                </a:solidFill>
                <a:latin typeface="+mn-lt"/>
                <a:ea typeface="+mn-ea"/>
                <a:sym typeface="Arial" panose="020B0604020202020204" pitchFamily="34" charset="0"/>
              </a:defRPr>
            </a:lvl2pPr>
            <a:lvl3pPr marL="914400" indent="0" algn="ctr" defTabSz="0" rtl="0" eaLnBrk="0" fontAlgn="base" hangingPunct="0">
              <a:spcBef>
                <a:spcPct val="20000"/>
              </a:spcBef>
              <a:spcAft>
                <a:spcPct val="0"/>
              </a:spcAft>
              <a:buNone/>
              <a:defRPr sz="2400">
                <a:solidFill>
                  <a:schemeClr val="tx1"/>
                </a:solidFill>
                <a:latin typeface="+mn-lt"/>
                <a:ea typeface="+mn-ea"/>
                <a:sym typeface="Arial" panose="020B0604020202020204" pitchFamily="34" charset="0"/>
              </a:defRPr>
            </a:lvl3pPr>
            <a:lvl4pPr marL="1371600" indent="0" algn="ctr" defTabSz="0" rtl="0" eaLnBrk="0" fontAlgn="base" hangingPunct="0">
              <a:spcBef>
                <a:spcPct val="20000"/>
              </a:spcBef>
              <a:spcAft>
                <a:spcPct val="0"/>
              </a:spcAft>
              <a:buNone/>
              <a:defRPr sz="2000">
                <a:solidFill>
                  <a:schemeClr val="tx1"/>
                </a:solidFill>
                <a:latin typeface="+mn-lt"/>
                <a:ea typeface="+mn-ea"/>
                <a:sym typeface="Arial" panose="020B0604020202020204" pitchFamily="34" charset="0"/>
              </a:defRPr>
            </a:lvl4pPr>
            <a:lvl5pPr marL="1828800" indent="0" algn="ctr" defTabSz="0" rtl="0" eaLnBrk="0" fontAlgn="base" hangingPunct="0">
              <a:spcBef>
                <a:spcPct val="20000"/>
              </a:spcBef>
              <a:spcAft>
                <a:spcPct val="0"/>
              </a:spcAft>
              <a:buNone/>
              <a:defRPr sz="2000">
                <a:solidFill>
                  <a:schemeClr val="tx1"/>
                </a:solidFill>
                <a:latin typeface="+mn-lt"/>
                <a:ea typeface="+mn-ea"/>
                <a:sym typeface="Arial" panose="020B0604020202020204" pitchFamily="34" charset="0"/>
              </a:defRPr>
            </a:lvl5pPr>
            <a:lvl6pPr marL="2286000" indent="0" algn="ctr" defTabSz="0" rtl="0" fontAlgn="base">
              <a:spcBef>
                <a:spcPct val="20000"/>
              </a:spcBef>
              <a:spcAft>
                <a:spcPct val="0"/>
              </a:spcAft>
              <a:buNone/>
              <a:defRPr sz="2000">
                <a:solidFill>
                  <a:schemeClr val="tx1"/>
                </a:solidFill>
                <a:latin typeface="+mn-lt"/>
                <a:ea typeface="+mn-ea"/>
                <a:sym typeface="Arial" pitchFamily="34" charset="0"/>
              </a:defRPr>
            </a:lvl6pPr>
            <a:lvl7pPr marL="2743200" indent="0" algn="ctr" defTabSz="0" rtl="0" fontAlgn="base">
              <a:spcBef>
                <a:spcPct val="20000"/>
              </a:spcBef>
              <a:spcAft>
                <a:spcPct val="0"/>
              </a:spcAft>
              <a:buNone/>
              <a:defRPr sz="2000">
                <a:solidFill>
                  <a:schemeClr val="tx1"/>
                </a:solidFill>
                <a:latin typeface="+mn-lt"/>
                <a:ea typeface="+mn-ea"/>
                <a:sym typeface="Arial" pitchFamily="34" charset="0"/>
              </a:defRPr>
            </a:lvl7pPr>
            <a:lvl8pPr marL="3200400" indent="0" algn="ctr" defTabSz="0" rtl="0" fontAlgn="base">
              <a:spcBef>
                <a:spcPct val="20000"/>
              </a:spcBef>
              <a:spcAft>
                <a:spcPct val="0"/>
              </a:spcAft>
              <a:buNone/>
              <a:defRPr sz="2000">
                <a:solidFill>
                  <a:schemeClr val="tx1"/>
                </a:solidFill>
                <a:latin typeface="+mn-lt"/>
                <a:ea typeface="+mn-ea"/>
                <a:sym typeface="Arial" pitchFamily="34" charset="0"/>
              </a:defRPr>
            </a:lvl8pPr>
            <a:lvl9pPr marL="3657600" indent="0" algn="ctr" defTabSz="0" rtl="0" fontAlgn="base">
              <a:spcBef>
                <a:spcPct val="20000"/>
              </a:spcBef>
              <a:spcAft>
                <a:spcPct val="0"/>
              </a:spcAft>
              <a:buNone/>
              <a:defRPr sz="2000">
                <a:solidFill>
                  <a:schemeClr val="tx1"/>
                </a:solidFill>
                <a:latin typeface="+mn-lt"/>
                <a:ea typeface="+mn-ea"/>
                <a:sym typeface="Arial" pitchFamily="34" charset="0"/>
              </a:defRPr>
            </a:lvl9pPr>
          </a:lstStyle>
          <a:p>
            <a:pPr algn="l" eaLnBrk="1" hangingPunct="1"/>
            <a:r>
              <a:rPr lang="en-US" altLang="zh-CN" sz="1400" kern="0" dirty="0">
                <a:latin typeface="微软雅黑" panose="020B0503020204020204" pitchFamily="34" charset="-122"/>
                <a:ea typeface="微软雅黑" panose="020B0503020204020204" pitchFamily="34" charset="-122"/>
                <a:sym typeface="宋体" panose="02010600030101010101" pitchFamily="2" charset="-122"/>
              </a:rPr>
              <a:t>【9】	</a:t>
            </a:r>
            <a:r>
              <a:rPr lang="en-US" altLang="zh-CN" sz="1400" kern="0" dirty="0" err="1">
                <a:latin typeface="微软雅黑" panose="020B0503020204020204" pitchFamily="34" charset="-122"/>
                <a:ea typeface="微软雅黑" panose="020B0503020204020204" pitchFamily="34" charset="-122"/>
                <a:sym typeface="宋体" panose="02010600030101010101" pitchFamily="2" charset="-122"/>
              </a:rPr>
              <a:t>Ihm</a:t>
            </a:r>
            <a:r>
              <a:rPr lang="en-US" altLang="zh-CN" sz="1400" kern="0" dirty="0">
                <a:latin typeface="微软雅黑" panose="020B0503020204020204" pitchFamily="34" charset="-122"/>
                <a:ea typeface="微软雅黑" panose="020B0503020204020204" pitchFamily="34" charset="-122"/>
                <a:sym typeface="宋体" panose="02010600030101010101" pitchFamily="2" charset="-122"/>
              </a:rPr>
              <a:t> S, </a:t>
            </a:r>
            <a:r>
              <a:rPr lang="en-US" altLang="zh-CN" sz="1400" kern="0" dirty="0" err="1">
                <a:latin typeface="微软雅黑" panose="020B0503020204020204" pitchFamily="34" charset="-122"/>
                <a:ea typeface="微软雅黑" panose="020B0503020204020204" pitchFamily="34" charset="-122"/>
                <a:sym typeface="宋体" panose="02010600030101010101" pitchFamily="2" charset="-122"/>
              </a:rPr>
              <a:t>Pai</a:t>
            </a:r>
            <a:r>
              <a:rPr lang="en-US" altLang="zh-CN" sz="1400" kern="0" dirty="0">
                <a:latin typeface="微软雅黑" panose="020B0503020204020204" pitchFamily="34" charset="-122"/>
                <a:ea typeface="微软雅黑" panose="020B0503020204020204" pitchFamily="34" charset="-122"/>
                <a:sym typeface="宋体" panose="02010600030101010101" pitchFamily="2" charset="-122"/>
              </a:rPr>
              <a:t> V S. Towards understanding modern web traffic[C]// ACM SIGCOMM Conference on Internet Measurement Conference. ACM, 2011:295-312.</a:t>
            </a:r>
          </a:p>
          <a:p>
            <a:pPr algn="l" eaLnBrk="1" hangingPunct="1"/>
            <a:r>
              <a:rPr lang="en-US" altLang="zh-CN" sz="1400" kern="0" dirty="0">
                <a:latin typeface="微软雅黑" panose="020B0503020204020204" pitchFamily="34" charset="-122"/>
                <a:ea typeface="微软雅黑" panose="020B0503020204020204" pitchFamily="34" charset="-122"/>
                <a:sym typeface="宋体" panose="02010600030101010101" pitchFamily="2" charset="-122"/>
              </a:rPr>
              <a:t>【10】Nelms, Terry, Roberto </a:t>
            </a:r>
            <a:r>
              <a:rPr lang="en-US" altLang="zh-CN" sz="1400" kern="0" dirty="0" err="1">
                <a:latin typeface="微软雅黑" panose="020B0503020204020204" pitchFamily="34" charset="-122"/>
                <a:ea typeface="微软雅黑" panose="020B0503020204020204" pitchFamily="34" charset="-122"/>
                <a:sym typeface="宋体" panose="02010600030101010101" pitchFamily="2" charset="-122"/>
              </a:rPr>
              <a:t>Perdisci</a:t>
            </a:r>
            <a:r>
              <a:rPr lang="en-US" altLang="zh-CN" sz="1400" kern="0" dirty="0">
                <a:latin typeface="微软雅黑" panose="020B0503020204020204" pitchFamily="34" charset="-122"/>
                <a:ea typeface="微软雅黑" panose="020B0503020204020204" pitchFamily="34" charset="-122"/>
                <a:sym typeface="宋体" panose="02010600030101010101" pitchFamily="2" charset="-122"/>
              </a:rPr>
              <a:t>, Manos </a:t>
            </a:r>
            <a:r>
              <a:rPr lang="en-US" altLang="zh-CN" sz="1400" kern="0" dirty="0" err="1">
                <a:latin typeface="微软雅黑" panose="020B0503020204020204" pitchFamily="34" charset="-122"/>
                <a:ea typeface="微软雅黑" panose="020B0503020204020204" pitchFamily="34" charset="-122"/>
                <a:sym typeface="宋体" panose="02010600030101010101" pitchFamily="2" charset="-122"/>
              </a:rPr>
              <a:t>Antonakakis</a:t>
            </a:r>
            <a:r>
              <a:rPr lang="en-US" altLang="zh-CN" sz="1400" kern="0" dirty="0">
                <a:latin typeface="微软雅黑" panose="020B0503020204020204" pitchFamily="34" charset="-122"/>
                <a:ea typeface="微软雅黑" panose="020B0503020204020204" pitchFamily="34" charset="-122"/>
                <a:sym typeface="宋体" panose="02010600030101010101" pitchFamily="2" charset="-122"/>
              </a:rPr>
              <a:t>, and </a:t>
            </a:r>
            <a:r>
              <a:rPr lang="en-US" altLang="zh-CN" sz="1400" kern="0" dirty="0" err="1">
                <a:latin typeface="微软雅黑" panose="020B0503020204020204" pitchFamily="34" charset="-122"/>
                <a:ea typeface="微软雅黑" panose="020B0503020204020204" pitchFamily="34" charset="-122"/>
                <a:sym typeface="宋体" panose="02010600030101010101" pitchFamily="2" charset="-122"/>
              </a:rPr>
              <a:t>Mustaque</a:t>
            </a:r>
            <a:r>
              <a:rPr lang="en-US" altLang="zh-CN" sz="1400" kern="0" dirty="0">
                <a:latin typeface="微软雅黑" panose="020B0503020204020204" pitchFamily="34" charset="-122"/>
                <a:ea typeface="微软雅黑" panose="020B0503020204020204" pitchFamily="34" charset="-122"/>
                <a:sym typeface="宋体" panose="02010600030101010101" pitchFamily="2" charset="-122"/>
              </a:rPr>
              <a:t> </a:t>
            </a:r>
            <a:r>
              <a:rPr lang="en-US" altLang="zh-CN" sz="1400" kern="0" dirty="0" err="1">
                <a:latin typeface="微软雅黑" panose="020B0503020204020204" pitchFamily="34" charset="-122"/>
                <a:ea typeface="微软雅黑" panose="020B0503020204020204" pitchFamily="34" charset="-122"/>
                <a:sym typeface="宋体" panose="02010600030101010101" pitchFamily="2" charset="-122"/>
              </a:rPr>
              <a:t>Ahamad</a:t>
            </a:r>
            <a:r>
              <a:rPr lang="en-US" altLang="zh-CN" sz="1400" kern="0" dirty="0">
                <a:latin typeface="微软雅黑" panose="020B0503020204020204" pitchFamily="34" charset="-122"/>
                <a:ea typeface="微软雅黑" panose="020B0503020204020204" pitchFamily="34" charset="-122"/>
                <a:sym typeface="宋体" panose="02010600030101010101" pitchFamily="2" charset="-122"/>
              </a:rPr>
              <a:t>. "Towards Measuring and Mitigating Social Engineering Software Download Attacks." In USENIX Security Symposium, pp. 773-789. 2016.</a:t>
            </a:r>
            <a:endParaRPr lang="en-US" altLang="zh-CN" sz="1400" dirty="0">
              <a:latin typeface="微软雅黑" panose="020B0503020204020204" pitchFamily="34" charset="-122"/>
              <a:ea typeface="微软雅黑" panose="020B0503020204020204" pitchFamily="34" charset="-122"/>
            </a:endParaRPr>
          </a:p>
          <a:p>
            <a:pPr algn="l" eaLnBrk="1" hangingPunct="1"/>
            <a:r>
              <a:rPr lang="en-US" altLang="zh-CN" sz="1400" kern="0" dirty="0">
                <a:latin typeface="微软雅黑" panose="020B0503020204020204" pitchFamily="34" charset="-122"/>
                <a:ea typeface="微软雅黑" panose="020B0503020204020204" pitchFamily="34" charset="-122"/>
                <a:sym typeface="宋体" panose="02010600030101010101" pitchFamily="2" charset="-122"/>
              </a:rPr>
              <a:t>【11】Nelms, Terry, Roberto </a:t>
            </a:r>
            <a:r>
              <a:rPr lang="en-US" altLang="zh-CN" sz="1400" kern="0" dirty="0" err="1">
                <a:latin typeface="微软雅黑" panose="020B0503020204020204" pitchFamily="34" charset="-122"/>
                <a:ea typeface="微软雅黑" panose="020B0503020204020204" pitchFamily="34" charset="-122"/>
                <a:sym typeface="宋体" panose="02010600030101010101" pitchFamily="2" charset="-122"/>
              </a:rPr>
              <a:t>Perdisci</a:t>
            </a:r>
            <a:r>
              <a:rPr lang="en-US" altLang="zh-CN" sz="1400" kern="0" dirty="0">
                <a:latin typeface="微软雅黑" panose="020B0503020204020204" pitchFamily="34" charset="-122"/>
                <a:ea typeface="微软雅黑" panose="020B0503020204020204" pitchFamily="34" charset="-122"/>
                <a:sym typeface="宋体" panose="02010600030101010101" pitchFamily="2" charset="-122"/>
              </a:rPr>
              <a:t>, Manos </a:t>
            </a:r>
            <a:r>
              <a:rPr lang="en-US" altLang="zh-CN" sz="1400" kern="0" dirty="0" err="1">
                <a:latin typeface="微软雅黑" panose="020B0503020204020204" pitchFamily="34" charset="-122"/>
                <a:ea typeface="微软雅黑" panose="020B0503020204020204" pitchFamily="34" charset="-122"/>
                <a:sym typeface="宋体" panose="02010600030101010101" pitchFamily="2" charset="-122"/>
              </a:rPr>
              <a:t>Antonakakis</a:t>
            </a:r>
            <a:r>
              <a:rPr lang="en-US" altLang="zh-CN" sz="1400" kern="0" dirty="0">
                <a:latin typeface="微软雅黑" panose="020B0503020204020204" pitchFamily="34" charset="-122"/>
                <a:ea typeface="微软雅黑" panose="020B0503020204020204" pitchFamily="34" charset="-122"/>
                <a:sym typeface="宋体" panose="02010600030101010101" pitchFamily="2" charset="-122"/>
              </a:rPr>
              <a:t>, and </a:t>
            </a:r>
            <a:r>
              <a:rPr lang="en-US" altLang="zh-CN" sz="1400" kern="0" dirty="0" err="1">
                <a:latin typeface="微软雅黑" panose="020B0503020204020204" pitchFamily="34" charset="-122"/>
                <a:ea typeface="微软雅黑" panose="020B0503020204020204" pitchFamily="34" charset="-122"/>
                <a:sym typeface="宋体" panose="02010600030101010101" pitchFamily="2" charset="-122"/>
              </a:rPr>
              <a:t>Mustaque</a:t>
            </a:r>
            <a:r>
              <a:rPr lang="en-US" altLang="zh-CN" sz="1400" kern="0" dirty="0">
                <a:latin typeface="微软雅黑" panose="020B0503020204020204" pitchFamily="34" charset="-122"/>
                <a:ea typeface="微软雅黑" panose="020B0503020204020204" pitchFamily="34" charset="-122"/>
                <a:sym typeface="宋体" panose="02010600030101010101" pitchFamily="2" charset="-122"/>
              </a:rPr>
              <a:t> </a:t>
            </a:r>
            <a:r>
              <a:rPr lang="en-US" altLang="zh-CN" sz="1400" kern="0" dirty="0" err="1">
                <a:latin typeface="微软雅黑" panose="020B0503020204020204" pitchFamily="34" charset="-122"/>
                <a:ea typeface="微软雅黑" panose="020B0503020204020204" pitchFamily="34" charset="-122"/>
                <a:sym typeface="宋体" panose="02010600030101010101" pitchFamily="2" charset="-122"/>
              </a:rPr>
              <a:t>Ahamad</a:t>
            </a:r>
            <a:r>
              <a:rPr lang="en-US" altLang="zh-CN" sz="1400" kern="0" dirty="0">
                <a:latin typeface="微软雅黑" panose="020B0503020204020204" pitchFamily="34" charset="-122"/>
                <a:ea typeface="微软雅黑" panose="020B0503020204020204" pitchFamily="34" charset="-122"/>
                <a:sym typeface="宋体" panose="02010600030101010101" pitchFamily="2" charset="-122"/>
              </a:rPr>
              <a:t>. "</a:t>
            </a:r>
            <a:r>
              <a:rPr lang="en-US" altLang="zh-CN" sz="1400" kern="0" dirty="0" err="1">
                <a:latin typeface="微软雅黑" panose="020B0503020204020204" pitchFamily="34" charset="-122"/>
                <a:ea typeface="微软雅黑" panose="020B0503020204020204" pitchFamily="34" charset="-122"/>
                <a:sym typeface="宋体" panose="02010600030101010101" pitchFamily="2" charset="-122"/>
              </a:rPr>
              <a:t>WebWitness</a:t>
            </a:r>
            <a:r>
              <a:rPr lang="en-US" altLang="zh-CN" sz="1400" kern="0" dirty="0">
                <a:latin typeface="微软雅黑" panose="020B0503020204020204" pitchFamily="34" charset="-122"/>
                <a:ea typeface="微软雅黑" panose="020B0503020204020204" pitchFamily="34" charset="-122"/>
                <a:sym typeface="宋体" panose="02010600030101010101" pitchFamily="2" charset="-122"/>
              </a:rPr>
              <a:t>: Investigating, Categorizing, and Mitigating Malware Download Paths." In USENIX Security Symposium, pp. 1025-1040. 2015.</a:t>
            </a:r>
            <a:endParaRPr lang="en-US" altLang="zh-CN" sz="1400" dirty="0">
              <a:latin typeface="微软雅黑" panose="020B0503020204020204" pitchFamily="34" charset="-122"/>
              <a:ea typeface="微软雅黑" panose="020B0503020204020204" pitchFamily="34" charset="-122"/>
            </a:endParaRPr>
          </a:p>
          <a:p>
            <a:pPr algn="l" eaLnBrk="1" hangingPunct="1"/>
            <a:r>
              <a:rPr lang="en-US" altLang="zh-CN" sz="1400" kern="0" dirty="0">
                <a:latin typeface="微软雅黑" panose="020B0503020204020204" pitchFamily="34" charset="-122"/>
                <a:ea typeface="微软雅黑" panose="020B0503020204020204" pitchFamily="34" charset="-122"/>
                <a:sym typeface="宋体" panose="02010600030101010101" pitchFamily="2" charset="-122"/>
              </a:rPr>
              <a:t>【12】Lécuyer, Mathias, Guillaume </a:t>
            </a:r>
            <a:r>
              <a:rPr lang="en-US" altLang="zh-CN" sz="1400" kern="0" dirty="0" err="1">
                <a:latin typeface="微软雅黑" panose="020B0503020204020204" pitchFamily="34" charset="-122"/>
                <a:ea typeface="微软雅黑" panose="020B0503020204020204" pitchFamily="34" charset="-122"/>
                <a:sym typeface="宋体" panose="02010600030101010101" pitchFamily="2" charset="-122"/>
              </a:rPr>
              <a:t>Ducoffe</a:t>
            </a:r>
            <a:r>
              <a:rPr lang="en-US" altLang="zh-CN" sz="1400" kern="0" dirty="0">
                <a:latin typeface="微软雅黑" panose="020B0503020204020204" pitchFamily="34" charset="-122"/>
                <a:ea typeface="微软雅黑" panose="020B0503020204020204" pitchFamily="34" charset="-122"/>
                <a:sym typeface="宋体" panose="02010600030101010101" pitchFamily="2" charset="-122"/>
              </a:rPr>
              <a:t>, Francis Lan, Andrei </a:t>
            </a:r>
            <a:r>
              <a:rPr lang="en-US" altLang="zh-CN" sz="1400" kern="0" dirty="0" err="1">
                <a:latin typeface="微软雅黑" panose="020B0503020204020204" pitchFamily="34" charset="-122"/>
                <a:ea typeface="微软雅黑" panose="020B0503020204020204" pitchFamily="34" charset="-122"/>
                <a:sym typeface="宋体" panose="02010600030101010101" pitchFamily="2" charset="-122"/>
              </a:rPr>
              <a:t>Papancea</a:t>
            </a:r>
            <a:r>
              <a:rPr lang="en-US" altLang="zh-CN" sz="1400" kern="0" dirty="0">
                <a:latin typeface="微软雅黑" panose="020B0503020204020204" pitchFamily="34" charset="-122"/>
                <a:ea typeface="微软雅黑" panose="020B0503020204020204" pitchFamily="34" charset="-122"/>
                <a:sym typeface="宋体" panose="02010600030101010101" pitchFamily="2" charset="-122"/>
              </a:rPr>
              <a:t>, </a:t>
            </a:r>
            <a:r>
              <a:rPr lang="en-US" altLang="zh-CN" sz="1400" kern="0" dirty="0" err="1">
                <a:latin typeface="微软雅黑" panose="020B0503020204020204" pitchFamily="34" charset="-122"/>
                <a:ea typeface="微软雅黑" panose="020B0503020204020204" pitchFamily="34" charset="-122"/>
                <a:sym typeface="宋体" panose="02010600030101010101" pitchFamily="2" charset="-122"/>
              </a:rPr>
              <a:t>Theofilos</a:t>
            </a:r>
            <a:r>
              <a:rPr lang="en-US" altLang="zh-CN" sz="1400" kern="0" dirty="0">
                <a:latin typeface="微软雅黑" panose="020B0503020204020204" pitchFamily="34" charset="-122"/>
                <a:ea typeface="微软雅黑" panose="020B0503020204020204" pitchFamily="34" charset="-122"/>
                <a:sym typeface="宋体" panose="02010600030101010101" pitchFamily="2" charset="-122"/>
              </a:rPr>
              <a:t> </a:t>
            </a:r>
            <a:r>
              <a:rPr lang="en-US" altLang="zh-CN" sz="1400" kern="0" dirty="0" err="1">
                <a:latin typeface="微软雅黑" panose="020B0503020204020204" pitchFamily="34" charset="-122"/>
                <a:ea typeface="微软雅黑" panose="020B0503020204020204" pitchFamily="34" charset="-122"/>
                <a:sym typeface="宋体" panose="02010600030101010101" pitchFamily="2" charset="-122"/>
              </a:rPr>
              <a:t>Petsios</a:t>
            </a:r>
            <a:r>
              <a:rPr lang="en-US" altLang="zh-CN" sz="1400" kern="0" dirty="0">
                <a:latin typeface="微软雅黑" panose="020B0503020204020204" pitchFamily="34" charset="-122"/>
                <a:ea typeface="微软雅黑" panose="020B0503020204020204" pitchFamily="34" charset="-122"/>
                <a:sym typeface="宋体" panose="02010600030101010101" pitchFamily="2" charset="-122"/>
              </a:rPr>
              <a:t>, Riley </a:t>
            </a:r>
            <a:r>
              <a:rPr lang="en-US" altLang="zh-CN" sz="1400" kern="0" dirty="0" err="1">
                <a:latin typeface="微软雅黑" panose="020B0503020204020204" pitchFamily="34" charset="-122"/>
                <a:ea typeface="微软雅黑" panose="020B0503020204020204" pitchFamily="34" charset="-122"/>
                <a:sym typeface="宋体" panose="02010600030101010101" pitchFamily="2" charset="-122"/>
              </a:rPr>
              <a:t>Spahn</a:t>
            </a:r>
            <a:r>
              <a:rPr lang="en-US" altLang="zh-CN" sz="1400" kern="0" dirty="0">
                <a:latin typeface="微软雅黑" panose="020B0503020204020204" pitchFamily="34" charset="-122"/>
                <a:ea typeface="微软雅黑" panose="020B0503020204020204" pitchFamily="34" charset="-122"/>
                <a:sym typeface="宋体" panose="02010600030101010101" pitchFamily="2" charset="-122"/>
              </a:rPr>
              <a:t>, Augustin </a:t>
            </a:r>
            <a:r>
              <a:rPr lang="en-US" altLang="zh-CN" sz="1400" kern="0" dirty="0" err="1">
                <a:latin typeface="微软雅黑" panose="020B0503020204020204" pitchFamily="34" charset="-122"/>
                <a:ea typeface="微软雅黑" panose="020B0503020204020204" pitchFamily="34" charset="-122"/>
                <a:sym typeface="宋体" panose="02010600030101010101" pitchFamily="2" charset="-122"/>
              </a:rPr>
              <a:t>Chaintreau</a:t>
            </a:r>
            <a:r>
              <a:rPr lang="en-US" altLang="zh-CN" sz="1400" kern="0" dirty="0">
                <a:latin typeface="微软雅黑" panose="020B0503020204020204" pitchFamily="34" charset="-122"/>
                <a:ea typeface="微软雅黑" panose="020B0503020204020204" pitchFamily="34" charset="-122"/>
                <a:sym typeface="宋体" panose="02010600030101010101" pitchFamily="2" charset="-122"/>
              </a:rPr>
              <a:t>, and Roxana </a:t>
            </a:r>
            <a:r>
              <a:rPr lang="en-US" altLang="zh-CN" sz="1400" kern="0" dirty="0" err="1">
                <a:latin typeface="微软雅黑" panose="020B0503020204020204" pitchFamily="34" charset="-122"/>
                <a:ea typeface="微软雅黑" panose="020B0503020204020204" pitchFamily="34" charset="-122"/>
                <a:sym typeface="宋体" panose="02010600030101010101" pitchFamily="2" charset="-122"/>
              </a:rPr>
              <a:t>Geambasu</a:t>
            </a:r>
            <a:r>
              <a:rPr lang="en-US" altLang="zh-CN" sz="1400" kern="0" dirty="0">
                <a:latin typeface="微软雅黑" panose="020B0503020204020204" pitchFamily="34" charset="-122"/>
                <a:ea typeface="微软雅黑" panose="020B0503020204020204" pitchFamily="34" charset="-122"/>
                <a:sym typeface="宋体" panose="02010600030101010101" pitchFamily="2" charset="-122"/>
              </a:rPr>
              <a:t>. "</a:t>
            </a:r>
            <a:r>
              <a:rPr lang="en-US" altLang="zh-CN" sz="1400" kern="0" dirty="0" err="1">
                <a:latin typeface="微软雅黑" panose="020B0503020204020204" pitchFamily="34" charset="-122"/>
                <a:ea typeface="微软雅黑" panose="020B0503020204020204" pitchFamily="34" charset="-122"/>
                <a:sym typeface="宋体" panose="02010600030101010101" pitchFamily="2" charset="-122"/>
              </a:rPr>
              <a:t>XRay</a:t>
            </a:r>
            <a:r>
              <a:rPr lang="en-US" altLang="zh-CN" sz="1400" kern="0" dirty="0">
                <a:latin typeface="微软雅黑" panose="020B0503020204020204" pitchFamily="34" charset="-122"/>
                <a:ea typeface="微软雅黑" panose="020B0503020204020204" pitchFamily="34" charset="-122"/>
                <a:sym typeface="宋体" panose="02010600030101010101" pitchFamily="2" charset="-122"/>
              </a:rPr>
              <a:t>: Enhancing the Web's Transparency with Differential Correlation." In USENIX Security Symposium, pp. 49-64. 2014.</a:t>
            </a:r>
            <a:endParaRPr lang="en-US" altLang="zh-CN" sz="1400" dirty="0"/>
          </a:p>
          <a:p>
            <a:pPr algn="l" eaLnBrk="1" hangingPunct="1"/>
            <a:r>
              <a:rPr lang="en-US" altLang="zh-CN" sz="1400" dirty="0"/>
              <a:t>【13】Roesner, </a:t>
            </a:r>
            <a:r>
              <a:rPr lang="en-US" altLang="zh-CN" sz="1400" dirty="0" err="1"/>
              <a:t>Franziska</a:t>
            </a:r>
            <a:r>
              <a:rPr lang="en-US" altLang="zh-CN" sz="1400" dirty="0"/>
              <a:t>, </a:t>
            </a:r>
            <a:r>
              <a:rPr lang="en-US" altLang="zh-CN" sz="1400" dirty="0" err="1"/>
              <a:t>Tadayoshi</a:t>
            </a:r>
            <a:r>
              <a:rPr lang="en-US" altLang="zh-CN" sz="1400" dirty="0"/>
              <a:t> Kohno, and David </a:t>
            </a:r>
            <a:r>
              <a:rPr lang="en-US" altLang="zh-CN" sz="1400" dirty="0" err="1"/>
              <a:t>Wetherall</a:t>
            </a:r>
            <a:r>
              <a:rPr lang="en-US" altLang="zh-CN" sz="1400" dirty="0"/>
              <a:t>. "Detecting and defending against third-party tracking on the web." In Proceedings of the 9th USENIX conference on Networked Systems Design and Implementation, pp. 12-12. USENIX Association, 2012.</a:t>
            </a:r>
          </a:p>
          <a:p>
            <a:pPr algn="l" eaLnBrk="1" hangingPunct="1"/>
            <a:r>
              <a:rPr lang="en-US" altLang="zh-CN" sz="1400" dirty="0"/>
              <a:t>【14】Liao, </a:t>
            </a:r>
            <a:r>
              <a:rPr lang="en-US" altLang="zh-CN" sz="1400" dirty="0" err="1"/>
              <a:t>Xiaojing</a:t>
            </a:r>
            <a:r>
              <a:rPr lang="en-US" altLang="zh-CN" sz="1400" dirty="0"/>
              <a:t>, </a:t>
            </a:r>
            <a:r>
              <a:rPr lang="en-US" altLang="zh-CN" sz="1400" dirty="0" err="1"/>
              <a:t>Sumayah</a:t>
            </a:r>
            <a:r>
              <a:rPr lang="en-US" altLang="zh-CN" sz="1400" dirty="0"/>
              <a:t> </a:t>
            </a:r>
            <a:r>
              <a:rPr lang="en-US" altLang="zh-CN" sz="1400" dirty="0" err="1"/>
              <a:t>Alrwais</a:t>
            </a:r>
            <a:r>
              <a:rPr lang="en-US" altLang="zh-CN" sz="1400" dirty="0"/>
              <a:t>, </a:t>
            </a:r>
            <a:r>
              <a:rPr lang="en-US" altLang="zh-CN" sz="1400" dirty="0" err="1"/>
              <a:t>Kan</a:t>
            </a:r>
            <a:r>
              <a:rPr lang="en-US" altLang="zh-CN" sz="1400" dirty="0"/>
              <a:t> Yuan, </a:t>
            </a:r>
            <a:r>
              <a:rPr lang="en-US" altLang="zh-CN" sz="1400" dirty="0" err="1"/>
              <a:t>Luyi</a:t>
            </a:r>
            <a:r>
              <a:rPr lang="en-US" altLang="zh-CN" sz="1400" dirty="0"/>
              <a:t> Xing, </a:t>
            </a:r>
            <a:r>
              <a:rPr lang="en-US" altLang="zh-CN" sz="1400" dirty="0" err="1"/>
              <a:t>XiaoFeng</a:t>
            </a:r>
            <a:r>
              <a:rPr lang="en-US" altLang="zh-CN" sz="1400" dirty="0"/>
              <a:t> Wang, </a:t>
            </a:r>
            <a:r>
              <a:rPr lang="en-US" altLang="zh-CN" sz="1400" dirty="0" err="1"/>
              <a:t>Shuang</a:t>
            </a:r>
            <a:r>
              <a:rPr lang="en-US" altLang="zh-CN" sz="1400" dirty="0"/>
              <a:t> </a:t>
            </a:r>
            <a:r>
              <a:rPr lang="en-US" altLang="zh-CN" sz="1400" dirty="0" err="1"/>
              <a:t>Hao</a:t>
            </a:r>
            <a:r>
              <a:rPr lang="en-US" altLang="zh-CN" sz="1400" dirty="0"/>
              <a:t>, and Raheem </a:t>
            </a:r>
            <a:r>
              <a:rPr lang="en-US" altLang="zh-CN" sz="1400" dirty="0" err="1"/>
              <a:t>Beyah</a:t>
            </a:r>
            <a:r>
              <a:rPr lang="en-US" altLang="zh-CN" sz="1400" dirty="0"/>
              <a:t>. "Lurking malice in the cloud: Understanding and detecting cloud repository as a malicious service." In Proceedings of the 2016 ACM SIGSAC Conference on Computer and Communications Security, pp. 1541-1552. ACM, 2016.</a:t>
            </a:r>
          </a:p>
          <a:p>
            <a:pPr algn="l" eaLnBrk="1" hangingPunct="1"/>
            <a:r>
              <a:rPr lang="en-US" altLang="zh-CN" sz="1400" kern="0" dirty="0">
                <a:latin typeface="微软雅黑" panose="020B0503020204020204" pitchFamily="34" charset="-122"/>
                <a:ea typeface="微软雅黑" panose="020B0503020204020204" pitchFamily="34" charset="-122"/>
                <a:sym typeface="宋体" panose="02010600030101010101" pitchFamily="2" charset="-122"/>
              </a:rPr>
              <a:t>【15】Vassio, Luca, </a:t>
            </a:r>
            <a:r>
              <a:rPr lang="en-US" altLang="zh-CN" sz="1400" kern="0" dirty="0" err="1">
                <a:latin typeface="微软雅黑" panose="020B0503020204020204" pitchFamily="34" charset="-122"/>
                <a:ea typeface="微软雅黑" panose="020B0503020204020204" pitchFamily="34" charset="-122"/>
                <a:sym typeface="宋体" panose="02010600030101010101" pitchFamily="2" charset="-122"/>
              </a:rPr>
              <a:t>Idilio</a:t>
            </a:r>
            <a:r>
              <a:rPr lang="en-US" altLang="zh-CN" sz="1400" kern="0" dirty="0">
                <a:latin typeface="微软雅黑" panose="020B0503020204020204" pitchFamily="34" charset="-122"/>
                <a:ea typeface="微软雅黑" panose="020B0503020204020204" pitchFamily="34" charset="-122"/>
                <a:sym typeface="宋体" panose="02010600030101010101" pitchFamily="2" charset="-122"/>
              </a:rPr>
              <a:t> Drago, and Marco </a:t>
            </a:r>
            <a:r>
              <a:rPr lang="en-US" altLang="zh-CN" sz="1400" kern="0" dirty="0" err="1">
                <a:latin typeface="微软雅黑" panose="020B0503020204020204" pitchFamily="34" charset="-122"/>
                <a:ea typeface="微软雅黑" panose="020B0503020204020204" pitchFamily="34" charset="-122"/>
                <a:sym typeface="宋体" panose="02010600030101010101" pitchFamily="2" charset="-122"/>
              </a:rPr>
              <a:t>Mellia</a:t>
            </a:r>
            <a:r>
              <a:rPr lang="en-US" altLang="zh-CN" sz="1400" kern="0" dirty="0">
                <a:latin typeface="微软雅黑" panose="020B0503020204020204" pitchFamily="34" charset="-122"/>
                <a:ea typeface="微软雅黑" panose="020B0503020204020204" pitchFamily="34" charset="-122"/>
                <a:sym typeface="宋体" panose="02010600030101010101" pitchFamily="2" charset="-122"/>
              </a:rPr>
              <a:t>. "Detecting user actions from HTTP traces: Toward an automatic approach." 2016 International Wireless Communications and Mobile Computing Conference (IWCMC). IEEE, 2016.</a:t>
            </a:r>
          </a:p>
          <a:p>
            <a:pPr algn="l" eaLnBrk="1" hangingPunct="1"/>
            <a:endParaRPr lang="en-US" altLang="zh-CN" sz="1400" dirty="0"/>
          </a:p>
          <a:p>
            <a:pPr algn="l" eaLnBrk="1" hangingPunct="1"/>
            <a:endParaRPr lang="en-US" altLang="zh-CN" sz="1400" kern="0" dirty="0">
              <a:latin typeface="微软雅黑" panose="020B0503020204020204" pitchFamily="34" charset="-122"/>
              <a:ea typeface="微软雅黑" panose="020B0503020204020204" pitchFamily="34" charset="-122"/>
              <a:sym typeface="宋体" panose="02010600030101010101" pitchFamily="2" charset="-122"/>
            </a:endParaRPr>
          </a:p>
        </p:txBody>
      </p:sp>
    </p:spTree>
    <p:extLst>
      <p:ext uri="{BB962C8B-B14F-4D97-AF65-F5344CB8AC3E}">
        <p14:creationId xmlns:p14="http://schemas.microsoft.com/office/powerpoint/2010/main" val="938932075"/>
      </p:ext>
    </p:extLst>
  </p:cSld>
  <p:clrMapOvr>
    <a:masterClrMapping/>
  </p:clrMapOvr>
  <p:transition spd="slow" advTm="100"/>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52" name="Text Box 3"/>
          <p:cNvSpPr txBox="1">
            <a:spLocks noChangeArrowheads="1"/>
          </p:cNvSpPr>
          <p:nvPr/>
        </p:nvSpPr>
        <p:spPr bwMode="auto">
          <a:xfrm>
            <a:off x="3375025" y="1941513"/>
            <a:ext cx="184150" cy="365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ko-KR" altLang="en-US">
              <a:latin typeface="Times New Roman" panose="02020603050405020304" pitchFamily="18" charset="0"/>
              <a:ea typeface="Gulim" panose="020B0600000101010101" pitchFamily="34" charset="-127"/>
            </a:endParaRPr>
          </a:p>
        </p:txBody>
      </p:sp>
      <p:sp>
        <p:nvSpPr>
          <p:cNvPr id="6" name="标题 1"/>
          <p:cNvSpPr txBox="1">
            <a:spLocks noChangeArrowheads="1"/>
          </p:cNvSpPr>
          <p:nvPr/>
        </p:nvSpPr>
        <p:spPr bwMode="auto">
          <a:xfrm>
            <a:off x="466725" y="549275"/>
            <a:ext cx="54737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sym typeface="Arial" panose="020B0604020202020204" pitchFamily="34" charset="0"/>
              </a:defRPr>
            </a:lvl1pPr>
            <a:lvl2pPr algn="ctr" rtl="0" eaLnBrk="0" fontAlgn="base" hangingPunct="0">
              <a:spcBef>
                <a:spcPct val="0"/>
              </a:spcBef>
              <a:spcAft>
                <a:spcPct val="0"/>
              </a:spcAft>
              <a:defRPr sz="4400">
                <a:solidFill>
                  <a:schemeClr val="tx2"/>
                </a:solidFill>
                <a:latin typeface="Arial" pitchFamily="34" charset="0"/>
                <a:ea typeface="宋体" pitchFamily="2" charset="-122"/>
                <a:sym typeface="Arial" panose="020B0604020202020204" pitchFamily="34" charset="0"/>
              </a:defRPr>
            </a:lvl2pPr>
            <a:lvl3pPr algn="ctr" rtl="0" eaLnBrk="0" fontAlgn="base" hangingPunct="0">
              <a:spcBef>
                <a:spcPct val="0"/>
              </a:spcBef>
              <a:spcAft>
                <a:spcPct val="0"/>
              </a:spcAft>
              <a:defRPr sz="4400">
                <a:solidFill>
                  <a:schemeClr val="tx2"/>
                </a:solidFill>
                <a:latin typeface="Arial" pitchFamily="34" charset="0"/>
                <a:ea typeface="宋体" pitchFamily="2" charset="-122"/>
                <a:sym typeface="Arial" panose="020B0604020202020204" pitchFamily="34" charset="0"/>
              </a:defRPr>
            </a:lvl3pPr>
            <a:lvl4pPr algn="ctr" rtl="0" eaLnBrk="0" fontAlgn="base" hangingPunct="0">
              <a:spcBef>
                <a:spcPct val="0"/>
              </a:spcBef>
              <a:spcAft>
                <a:spcPct val="0"/>
              </a:spcAft>
              <a:defRPr sz="4400">
                <a:solidFill>
                  <a:schemeClr val="tx2"/>
                </a:solidFill>
                <a:latin typeface="Arial" pitchFamily="34" charset="0"/>
                <a:ea typeface="宋体" pitchFamily="2" charset="-122"/>
                <a:sym typeface="Arial" panose="020B0604020202020204" pitchFamily="34" charset="0"/>
              </a:defRPr>
            </a:lvl4pPr>
            <a:lvl5pPr algn="ctr" rtl="0" eaLnBrk="0" fontAlgn="base" hangingPunct="0">
              <a:spcBef>
                <a:spcPct val="0"/>
              </a:spcBef>
              <a:spcAft>
                <a:spcPct val="0"/>
              </a:spcAft>
              <a:defRPr sz="4400">
                <a:solidFill>
                  <a:schemeClr val="tx2"/>
                </a:solidFill>
                <a:latin typeface="Arial" pitchFamily="34" charset="0"/>
                <a:ea typeface="宋体" pitchFamily="2" charset="-122"/>
                <a:sym typeface="Arial" panose="020B0604020202020204" pitchFamily="34" charset="0"/>
              </a:defRPr>
            </a:lvl5pPr>
            <a:lvl6pPr marL="457200" algn="ctr" rtl="0" fontAlgn="base">
              <a:spcBef>
                <a:spcPct val="0"/>
              </a:spcBef>
              <a:spcAft>
                <a:spcPct val="0"/>
              </a:spcAft>
              <a:defRPr sz="4400">
                <a:solidFill>
                  <a:schemeClr val="tx2"/>
                </a:solidFill>
                <a:latin typeface="Arial" pitchFamily="34" charset="0"/>
                <a:ea typeface="宋体" pitchFamily="2" charset="-122"/>
                <a:sym typeface="Arial" pitchFamily="34" charset="0"/>
              </a:defRPr>
            </a:lvl6pPr>
            <a:lvl7pPr marL="914400" algn="ctr" rtl="0" fontAlgn="base">
              <a:spcBef>
                <a:spcPct val="0"/>
              </a:spcBef>
              <a:spcAft>
                <a:spcPct val="0"/>
              </a:spcAft>
              <a:defRPr sz="4400">
                <a:solidFill>
                  <a:schemeClr val="tx2"/>
                </a:solidFill>
                <a:latin typeface="Arial" pitchFamily="34" charset="0"/>
                <a:ea typeface="宋体" pitchFamily="2" charset="-122"/>
                <a:sym typeface="Arial" pitchFamily="34" charset="0"/>
              </a:defRPr>
            </a:lvl7pPr>
            <a:lvl8pPr marL="1371600" algn="ctr" rtl="0" fontAlgn="base">
              <a:spcBef>
                <a:spcPct val="0"/>
              </a:spcBef>
              <a:spcAft>
                <a:spcPct val="0"/>
              </a:spcAft>
              <a:defRPr sz="4400">
                <a:solidFill>
                  <a:schemeClr val="tx2"/>
                </a:solidFill>
                <a:latin typeface="Arial" pitchFamily="34" charset="0"/>
                <a:ea typeface="宋体" pitchFamily="2" charset="-122"/>
                <a:sym typeface="Arial" pitchFamily="34" charset="0"/>
              </a:defRPr>
            </a:lvl8pPr>
            <a:lvl9pPr marL="1828800" algn="ctr" rtl="0" fontAlgn="base">
              <a:spcBef>
                <a:spcPct val="0"/>
              </a:spcBef>
              <a:spcAft>
                <a:spcPct val="0"/>
              </a:spcAft>
              <a:defRPr sz="4400">
                <a:solidFill>
                  <a:schemeClr val="tx2"/>
                </a:solidFill>
                <a:latin typeface="Arial" pitchFamily="34" charset="0"/>
                <a:ea typeface="宋体" pitchFamily="2" charset="-122"/>
                <a:sym typeface="Arial" pitchFamily="34" charset="0"/>
              </a:defRPr>
            </a:lvl9pPr>
          </a:lstStyle>
          <a:p>
            <a:pPr algn="l" eaLnBrk="1" hangingPunct="1">
              <a:lnSpc>
                <a:spcPct val="150000"/>
              </a:lnSpc>
              <a:buFontTx/>
            </a:pPr>
            <a:r>
              <a:rPr lang="zh-CN" altLang="en-US" sz="3200" kern="0" dirty="0">
                <a:latin typeface="华文楷体" panose="02010600040101010101" pitchFamily="2" charset="-122"/>
                <a:ea typeface="华文楷体" panose="02010600040101010101" pitchFamily="2" charset="-122"/>
                <a:sym typeface="宋体" panose="02010600030101010101" pitchFamily="2" charset="-122"/>
              </a:rPr>
              <a:t>研究背景</a:t>
            </a:r>
          </a:p>
        </p:txBody>
      </p:sp>
      <p:grpSp>
        <p:nvGrpSpPr>
          <p:cNvPr id="2" name="组合 1"/>
          <p:cNvGrpSpPr/>
          <p:nvPr/>
        </p:nvGrpSpPr>
        <p:grpSpPr>
          <a:xfrm>
            <a:off x="950586" y="1721104"/>
            <a:ext cx="7365807" cy="4463067"/>
            <a:chOff x="856322" y="2276920"/>
            <a:chExt cx="7365807" cy="4463067"/>
          </a:xfrm>
        </p:grpSpPr>
        <p:sp>
          <p:nvSpPr>
            <p:cNvPr id="5" name="Text Box 3"/>
            <p:cNvSpPr txBox="1">
              <a:spLocks noChangeArrowheads="1"/>
            </p:cNvSpPr>
            <p:nvPr/>
          </p:nvSpPr>
          <p:spPr bwMode="auto">
            <a:xfrm>
              <a:off x="3375025" y="2276920"/>
              <a:ext cx="184150" cy="365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ko-KR" altLang="en-US">
                <a:latin typeface="Times New Roman" panose="02020603050405020304" pitchFamily="18" charset="0"/>
                <a:ea typeface="Gulim" panose="020B0600000101010101" pitchFamily="34" charset="-127"/>
              </a:endParaRPr>
            </a:p>
          </p:txBody>
        </p:sp>
        <p:sp>
          <p:nvSpPr>
            <p:cNvPr id="9" name="Text Box 3"/>
            <p:cNvSpPr txBox="1">
              <a:spLocks noChangeArrowheads="1"/>
            </p:cNvSpPr>
            <p:nvPr/>
          </p:nvSpPr>
          <p:spPr bwMode="auto">
            <a:xfrm>
              <a:off x="3562635" y="3209651"/>
              <a:ext cx="184150" cy="365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ko-KR" altLang="en-US">
                <a:latin typeface="Times New Roman" panose="02020603050405020304" pitchFamily="18" charset="0"/>
                <a:ea typeface="Gulim" panose="020B0600000101010101" pitchFamily="34" charset="-127"/>
              </a:endParaRPr>
            </a:p>
          </p:txBody>
        </p:sp>
        <p:sp>
          <p:nvSpPr>
            <p:cNvPr id="20" name="矩形 19"/>
            <p:cNvSpPr/>
            <p:nvPr/>
          </p:nvSpPr>
          <p:spPr>
            <a:xfrm>
              <a:off x="856322" y="5926559"/>
              <a:ext cx="7365807" cy="813428"/>
            </a:xfrm>
            <a:prstGeom prst="rect">
              <a:avLst/>
            </a:prstGeom>
            <a:solidFill>
              <a:srgbClr val="FFC000">
                <a:alpha val="54000"/>
              </a:srgbClr>
            </a:solidFill>
            <a:ln w="50800">
              <a:solidFill>
                <a:srgbClr val="DA7726"/>
              </a:solidFill>
            </a:ln>
          </p:spPr>
          <p:txBody>
            <a:bodyPr wrap="square">
              <a:spAutoFit/>
            </a:bodyPr>
            <a:lstStyle/>
            <a:p>
              <a:pPr algn="just" eaLnBrk="1" hangingPunct="1">
                <a:lnSpc>
                  <a:spcPct val="120000"/>
                </a:lnSpc>
              </a:pPr>
              <a:r>
                <a:rPr lang="zh-CN" altLang="en-US" sz="2000" kern="0" dirty="0">
                  <a:latin typeface="Kaiti SC" panose="02010600040101010101" pitchFamily="2" charset="-122"/>
                  <a:ea typeface="Kaiti SC" panose="02010600040101010101" pitchFamily="2" charset="-122"/>
                  <a:sym typeface="宋体" panose="02010600030101010101" pitchFamily="2" charset="-122"/>
                </a:rPr>
                <a:t>互联网中的资源，无论在相同页面还是不同页面，在网络中都是分离传输的</a:t>
              </a:r>
              <a:endParaRPr lang="en-US" altLang="zh-CN" sz="2000" kern="0" dirty="0">
                <a:latin typeface="Kaiti SC" panose="02010600040101010101" pitchFamily="2" charset="-122"/>
                <a:ea typeface="Kaiti SC" panose="02010600040101010101" pitchFamily="2" charset="-122"/>
                <a:sym typeface="宋体" panose="02010600030101010101" pitchFamily="2" charset="-122"/>
              </a:endParaRPr>
            </a:p>
          </p:txBody>
        </p:sp>
      </p:grpSp>
      <p:sp>
        <p:nvSpPr>
          <p:cNvPr id="22" name="内容占位符 2"/>
          <p:cNvSpPr txBox="1">
            <a:spLocks noChangeArrowheads="1"/>
          </p:cNvSpPr>
          <p:nvPr/>
        </p:nvSpPr>
        <p:spPr bwMode="auto">
          <a:xfrm>
            <a:off x="611725" y="1398520"/>
            <a:ext cx="7941580" cy="908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0" indent="0" algn="ctr" defTabSz="0" rtl="0" eaLnBrk="0" fontAlgn="base" hangingPunct="0">
              <a:spcBef>
                <a:spcPct val="20000"/>
              </a:spcBef>
              <a:spcAft>
                <a:spcPct val="0"/>
              </a:spcAft>
              <a:buNone/>
              <a:defRPr sz="3200">
                <a:solidFill>
                  <a:schemeClr val="tx1"/>
                </a:solidFill>
                <a:latin typeface="+mn-lt"/>
                <a:ea typeface="+mn-ea"/>
                <a:cs typeface="+mn-cs"/>
                <a:sym typeface="Arial" panose="020B0604020202020204" pitchFamily="34" charset="0"/>
              </a:defRPr>
            </a:lvl1pPr>
            <a:lvl2pPr marL="457200" indent="0" algn="ctr" defTabSz="0" rtl="0" eaLnBrk="0" fontAlgn="base" hangingPunct="0">
              <a:spcBef>
                <a:spcPct val="20000"/>
              </a:spcBef>
              <a:spcAft>
                <a:spcPct val="0"/>
              </a:spcAft>
              <a:buNone/>
              <a:defRPr sz="2800">
                <a:solidFill>
                  <a:schemeClr val="tx1"/>
                </a:solidFill>
                <a:latin typeface="+mn-lt"/>
                <a:ea typeface="+mn-ea"/>
                <a:sym typeface="Arial" panose="020B0604020202020204" pitchFamily="34" charset="0"/>
              </a:defRPr>
            </a:lvl2pPr>
            <a:lvl3pPr marL="914400" indent="0" algn="ctr" defTabSz="0" rtl="0" eaLnBrk="0" fontAlgn="base" hangingPunct="0">
              <a:spcBef>
                <a:spcPct val="20000"/>
              </a:spcBef>
              <a:spcAft>
                <a:spcPct val="0"/>
              </a:spcAft>
              <a:buNone/>
              <a:defRPr sz="2400">
                <a:solidFill>
                  <a:schemeClr val="tx1"/>
                </a:solidFill>
                <a:latin typeface="+mn-lt"/>
                <a:ea typeface="+mn-ea"/>
                <a:sym typeface="Arial" panose="020B0604020202020204" pitchFamily="34" charset="0"/>
              </a:defRPr>
            </a:lvl3pPr>
            <a:lvl4pPr marL="1371600" indent="0" algn="ctr" defTabSz="0" rtl="0" eaLnBrk="0" fontAlgn="base" hangingPunct="0">
              <a:spcBef>
                <a:spcPct val="20000"/>
              </a:spcBef>
              <a:spcAft>
                <a:spcPct val="0"/>
              </a:spcAft>
              <a:buNone/>
              <a:defRPr sz="2000">
                <a:solidFill>
                  <a:schemeClr val="tx1"/>
                </a:solidFill>
                <a:latin typeface="+mn-lt"/>
                <a:ea typeface="+mn-ea"/>
                <a:sym typeface="Arial" panose="020B0604020202020204" pitchFamily="34" charset="0"/>
              </a:defRPr>
            </a:lvl4pPr>
            <a:lvl5pPr marL="1828800" indent="0" algn="ctr" defTabSz="0" rtl="0" eaLnBrk="0" fontAlgn="base" hangingPunct="0">
              <a:spcBef>
                <a:spcPct val="20000"/>
              </a:spcBef>
              <a:spcAft>
                <a:spcPct val="0"/>
              </a:spcAft>
              <a:buNone/>
              <a:defRPr sz="2000">
                <a:solidFill>
                  <a:schemeClr val="tx1"/>
                </a:solidFill>
                <a:latin typeface="+mn-lt"/>
                <a:ea typeface="+mn-ea"/>
                <a:sym typeface="Arial" panose="020B0604020202020204" pitchFamily="34" charset="0"/>
              </a:defRPr>
            </a:lvl5pPr>
            <a:lvl6pPr marL="2286000" indent="0" algn="ctr" defTabSz="0" rtl="0" fontAlgn="base">
              <a:spcBef>
                <a:spcPct val="20000"/>
              </a:spcBef>
              <a:spcAft>
                <a:spcPct val="0"/>
              </a:spcAft>
              <a:buNone/>
              <a:defRPr sz="2000">
                <a:solidFill>
                  <a:schemeClr val="tx1"/>
                </a:solidFill>
                <a:latin typeface="+mn-lt"/>
                <a:ea typeface="+mn-ea"/>
                <a:sym typeface="Arial" pitchFamily="34" charset="0"/>
              </a:defRPr>
            </a:lvl6pPr>
            <a:lvl7pPr marL="2743200" indent="0" algn="ctr" defTabSz="0" rtl="0" fontAlgn="base">
              <a:spcBef>
                <a:spcPct val="20000"/>
              </a:spcBef>
              <a:spcAft>
                <a:spcPct val="0"/>
              </a:spcAft>
              <a:buNone/>
              <a:defRPr sz="2000">
                <a:solidFill>
                  <a:schemeClr val="tx1"/>
                </a:solidFill>
                <a:latin typeface="+mn-lt"/>
                <a:ea typeface="+mn-ea"/>
                <a:sym typeface="Arial" pitchFamily="34" charset="0"/>
              </a:defRPr>
            </a:lvl7pPr>
            <a:lvl8pPr marL="3200400" indent="0" algn="ctr" defTabSz="0" rtl="0" fontAlgn="base">
              <a:spcBef>
                <a:spcPct val="20000"/>
              </a:spcBef>
              <a:spcAft>
                <a:spcPct val="0"/>
              </a:spcAft>
              <a:buNone/>
              <a:defRPr sz="2000">
                <a:solidFill>
                  <a:schemeClr val="tx1"/>
                </a:solidFill>
                <a:latin typeface="+mn-lt"/>
                <a:ea typeface="+mn-ea"/>
                <a:sym typeface="Arial" pitchFamily="34" charset="0"/>
              </a:defRPr>
            </a:lvl8pPr>
            <a:lvl9pPr marL="3657600" indent="0" algn="ctr" defTabSz="0" rtl="0" fontAlgn="base">
              <a:spcBef>
                <a:spcPct val="20000"/>
              </a:spcBef>
              <a:spcAft>
                <a:spcPct val="0"/>
              </a:spcAft>
              <a:buNone/>
              <a:defRPr sz="2000">
                <a:solidFill>
                  <a:schemeClr val="tx1"/>
                </a:solidFill>
                <a:latin typeface="+mn-lt"/>
                <a:ea typeface="+mn-ea"/>
                <a:sym typeface="Arial" pitchFamily="34" charset="0"/>
              </a:defRPr>
            </a:lvl9pPr>
          </a:lstStyle>
          <a:p>
            <a:pPr marL="285750" indent="-285750" algn="just" eaLnBrk="1" hangingPunct="1">
              <a:lnSpc>
                <a:spcPct val="120000"/>
              </a:lnSpc>
              <a:buClr>
                <a:srgbClr val="0065B0"/>
              </a:buClr>
              <a:buFont typeface="Wingdings" panose="05000000000000000000" pitchFamily="2" charset="2"/>
              <a:buChar char="l"/>
            </a:pPr>
            <a:r>
              <a:rPr lang="en-US" altLang="zh-CN" sz="1800" kern="0" dirty="0">
                <a:latin typeface="Microsoft YaHei" panose="020B0503020204020204" pitchFamily="34" charset="-122"/>
                <a:ea typeface="Microsoft YaHei" panose="020B0503020204020204" pitchFamily="34" charset="-122"/>
                <a:sym typeface="宋体" panose="02010600030101010101" pitchFamily="2" charset="-122"/>
              </a:rPr>
              <a:t>									</a:t>
            </a:r>
            <a:r>
              <a:rPr lang="zh-CN" altLang="en-US" sz="1800" kern="0" dirty="0">
                <a:latin typeface="Microsoft YaHei" panose="020B0503020204020204" pitchFamily="34" charset="-122"/>
                <a:ea typeface="Microsoft YaHei" panose="020B0503020204020204" pitchFamily="34" charset="-122"/>
                <a:sym typeface="宋体" panose="02010600030101010101" pitchFamily="2" charset="-122"/>
              </a:rPr>
              <a:t>不同页面中的媒体资源，是分离传输的</a:t>
            </a:r>
            <a:endParaRPr lang="en-US" altLang="zh-CN" sz="1800" kern="0" dirty="0">
              <a:latin typeface="Microsoft YaHei" panose="020B0503020204020204" pitchFamily="34" charset="-122"/>
              <a:ea typeface="Microsoft YaHei" panose="020B0503020204020204" pitchFamily="34" charset="-122"/>
              <a:sym typeface="宋体" panose="02010600030101010101" pitchFamily="2" charset="-122"/>
            </a:endParaRPr>
          </a:p>
          <a:p>
            <a:pPr marL="285750" indent="-285750" algn="just" eaLnBrk="1" hangingPunct="1">
              <a:lnSpc>
                <a:spcPct val="120000"/>
              </a:lnSpc>
              <a:buClr>
                <a:srgbClr val="0065B0"/>
              </a:buClr>
              <a:buFont typeface="Wingdings" panose="05000000000000000000" pitchFamily="2" charset="2"/>
              <a:buChar char="l"/>
            </a:pPr>
            <a:r>
              <a:rPr lang="zh-CN" altLang="en-US" sz="1800" kern="0" dirty="0">
                <a:latin typeface="Microsoft YaHei" panose="020B0503020204020204" pitchFamily="34" charset="-122"/>
                <a:ea typeface="Microsoft YaHei" panose="020B0503020204020204" pitchFamily="34" charset="-122"/>
                <a:sym typeface="宋体" panose="02010600030101010101" pitchFamily="2" charset="-122"/>
              </a:rPr>
              <a:t>同一页面中的媒体资源，也是分离传输的</a:t>
            </a:r>
          </a:p>
          <a:p>
            <a:pPr algn="just" eaLnBrk="1" hangingPunct="1">
              <a:lnSpc>
                <a:spcPct val="120000"/>
              </a:lnSpc>
            </a:pPr>
            <a:endParaRPr lang="en-US" altLang="zh-CN" sz="1800" kern="0" dirty="0">
              <a:latin typeface="Microsoft YaHei" panose="020B0503020204020204" pitchFamily="34" charset="-122"/>
              <a:ea typeface="Microsoft YaHei" panose="020B0503020204020204" pitchFamily="34" charset="-122"/>
              <a:sym typeface="宋体" panose="02010600030101010101" pitchFamily="2" charset="-122"/>
            </a:endParaRPr>
          </a:p>
        </p:txBody>
      </p:sp>
      <p:pic>
        <p:nvPicPr>
          <p:cNvPr id="23" name="图片 22">
            <a:extLst>
              <a:ext uri="{FF2B5EF4-FFF2-40B4-BE49-F238E27FC236}">
                <a16:creationId xmlns:a16="http://schemas.microsoft.com/office/drawing/2014/main" id="{D5A77F44-C970-4649-9517-C49C23160B49}"/>
              </a:ext>
            </a:extLst>
          </p:cNvPr>
          <p:cNvPicPr>
            <a:picLocks noChangeAspect="1"/>
          </p:cNvPicPr>
          <p:nvPr/>
        </p:nvPicPr>
        <p:blipFill>
          <a:blip r:embed="rId3"/>
          <a:stretch>
            <a:fillRect/>
          </a:stretch>
        </p:blipFill>
        <p:spPr>
          <a:xfrm>
            <a:off x="1012111" y="2552370"/>
            <a:ext cx="7119777" cy="2244725"/>
          </a:xfrm>
          <a:prstGeom prst="rect">
            <a:avLst/>
          </a:prstGeom>
        </p:spPr>
      </p:pic>
    </p:spTree>
    <p:extLst>
      <p:ext uri="{BB962C8B-B14F-4D97-AF65-F5344CB8AC3E}">
        <p14:creationId xmlns:p14="http://schemas.microsoft.com/office/powerpoint/2010/main" val="2048798597"/>
      </p:ext>
    </p:extLst>
  </p:cSld>
  <p:clrMapOvr>
    <a:masterClrMapping/>
  </p:clrMapOvr>
  <p:transition spd="slow" advTm="100"/>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52" name="Text Box 3"/>
          <p:cNvSpPr txBox="1">
            <a:spLocks noChangeArrowheads="1"/>
          </p:cNvSpPr>
          <p:nvPr/>
        </p:nvSpPr>
        <p:spPr bwMode="auto">
          <a:xfrm>
            <a:off x="3375025" y="1941513"/>
            <a:ext cx="184150" cy="365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ko-KR" altLang="en-US">
              <a:latin typeface="Times New Roman" panose="02020603050405020304" pitchFamily="18" charset="0"/>
              <a:ea typeface="Gulim" panose="020B0600000101010101" pitchFamily="34" charset="-127"/>
            </a:endParaRPr>
          </a:p>
        </p:txBody>
      </p:sp>
      <p:sp>
        <p:nvSpPr>
          <p:cNvPr id="6" name="标题 1"/>
          <p:cNvSpPr txBox="1">
            <a:spLocks noChangeArrowheads="1"/>
          </p:cNvSpPr>
          <p:nvPr/>
        </p:nvSpPr>
        <p:spPr bwMode="auto">
          <a:xfrm>
            <a:off x="466725" y="549275"/>
            <a:ext cx="54737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sym typeface="Arial" panose="020B0604020202020204" pitchFamily="34" charset="0"/>
              </a:defRPr>
            </a:lvl1pPr>
            <a:lvl2pPr algn="ctr" rtl="0" eaLnBrk="0" fontAlgn="base" hangingPunct="0">
              <a:spcBef>
                <a:spcPct val="0"/>
              </a:spcBef>
              <a:spcAft>
                <a:spcPct val="0"/>
              </a:spcAft>
              <a:defRPr sz="4400">
                <a:solidFill>
                  <a:schemeClr val="tx2"/>
                </a:solidFill>
                <a:latin typeface="Arial" pitchFamily="34" charset="0"/>
                <a:ea typeface="宋体" pitchFamily="2" charset="-122"/>
                <a:sym typeface="Arial" panose="020B0604020202020204" pitchFamily="34" charset="0"/>
              </a:defRPr>
            </a:lvl2pPr>
            <a:lvl3pPr algn="ctr" rtl="0" eaLnBrk="0" fontAlgn="base" hangingPunct="0">
              <a:spcBef>
                <a:spcPct val="0"/>
              </a:spcBef>
              <a:spcAft>
                <a:spcPct val="0"/>
              </a:spcAft>
              <a:defRPr sz="4400">
                <a:solidFill>
                  <a:schemeClr val="tx2"/>
                </a:solidFill>
                <a:latin typeface="Arial" pitchFamily="34" charset="0"/>
                <a:ea typeface="宋体" pitchFamily="2" charset="-122"/>
                <a:sym typeface="Arial" panose="020B0604020202020204" pitchFamily="34" charset="0"/>
              </a:defRPr>
            </a:lvl3pPr>
            <a:lvl4pPr algn="ctr" rtl="0" eaLnBrk="0" fontAlgn="base" hangingPunct="0">
              <a:spcBef>
                <a:spcPct val="0"/>
              </a:spcBef>
              <a:spcAft>
                <a:spcPct val="0"/>
              </a:spcAft>
              <a:defRPr sz="4400">
                <a:solidFill>
                  <a:schemeClr val="tx2"/>
                </a:solidFill>
                <a:latin typeface="Arial" pitchFamily="34" charset="0"/>
                <a:ea typeface="宋体" pitchFamily="2" charset="-122"/>
                <a:sym typeface="Arial" panose="020B0604020202020204" pitchFamily="34" charset="0"/>
              </a:defRPr>
            </a:lvl4pPr>
            <a:lvl5pPr algn="ctr" rtl="0" eaLnBrk="0" fontAlgn="base" hangingPunct="0">
              <a:spcBef>
                <a:spcPct val="0"/>
              </a:spcBef>
              <a:spcAft>
                <a:spcPct val="0"/>
              </a:spcAft>
              <a:defRPr sz="4400">
                <a:solidFill>
                  <a:schemeClr val="tx2"/>
                </a:solidFill>
                <a:latin typeface="Arial" pitchFamily="34" charset="0"/>
                <a:ea typeface="宋体" pitchFamily="2" charset="-122"/>
                <a:sym typeface="Arial" panose="020B0604020202020204" pitchFamily="34" charset="0"/>
              </a:defRPr>
            </a:lvl5pPr>
            <a:lvl6pPr marL="457200" algn="ctr" rtl="0" fontAlgn="base">
              <a:spcBef>
                <a:spcPct val="0"/>
              </a:spcBef>
              <a:spcAft>
                <a:spcPct val="0"/>
              </a:spcAft>
              <a:defRPr sz="4400">
                <a:solidFill>
                  <a:schemeClr val="tx2"/>
                </a:solidFill>
                <a:latin typeface="Arial" pitchFamily="34" charset="0"/>
                <a:ea typeface="宋体" pitchFamily="2" charset="-122"/>
                <a:sym typeface="Arial" pitchFamily="34" charset="0"/>
              </a:defRPr>
            </a:lvl6pPr>
            <a:lvl7pPr marL="914400" algn="ctr" rtl="0" fontAlgn="base">
              <a:spcBef>
                <a:spcPct val="0"/>
              </a:spcBef>
              <a:spcAft>
                <a:spcPct val="0"/>
              </a:spcAft>
              <a:defRPr sz="4400">
                <a:solidFill>
                  <a:schemeClr val="tx2"/>
                </a:solidFill>
                <a:latin typeface="Arial" pitchFamily="34" charset="0"/>
                <a:ea typeface="宋体" pitchFamily="2" charset="-122"/>
                <a:sym typeface="Arial" pitchFamily="34" charset="0"/>
              </a:defRPr>
            </a:lvl7pPr>
            <a:lvl8pPr marL="1371600" algn="ctr" rtl="0" fontAlgn="base">
              <a:spcBef>
                <a:spcPct val="0"/>
              </a:spcBef>
              <a:spcAft>
                <a:spcPct val="0"/>
              </a:spcAft>
              <a:defRPr sz="4400">
                <a:solidFill>
                  <a:schemeClr val="tx2"/>
                </a:solidFill>
                <a:latin typeface="Arial" pitchFamily="34" charset="0"/>
                <a:ea typeface="宋体" pitchFamily="2" charset="-122"/>
                <a:sym typeface="Arial" pitchFamily="34" charset="0"/>
              </a:defRPr>
            </a:lvl8pPr>
            <a:lvl9pPr marL="1828800" algn="ctr" rtl="0" fontAlgn="base">
              <a:spcBef>
                <a:spcPct val="0"/>
              </a:spcBef>
              <a:spcAft>
                <a:spcPct val="0"/>
              </a:spcAft>
              <a:defRPr sz="4400">
                <a:solidFill>
                  <a:schemeClr val="tx2"/>
                </a:solidFill>
                <a:latin typeface="Arial" pitchFamily="34" charset="0"/>
                <a:ea typeface="宋体" pitchFamily="2" charset="-122"/>
                <a:sym typeface="Arial" pitchFamily="34" charset="0"/>
              </a:defRPr>
            </a:lvl9pPr>
          </a:lstStyle>
          <a:p>
            <a:pPr algn="l" eaLnBrk="1" hangingPunct="1">
              <a:lnSpc>
                <a:spcPct val="150000"/>
              </a:lnSpc>
              <a:buFontTx/>
            </a:pPr>
            <a:r>
              <a:rPr lang="zh-CN" altLang="en-US" sz="3200" kern="0" dirty="0">
                <a:latin typeface="华文楷体" panose="02010600040101010101" pitchFamily="2" charset="-122"/>
                <a:ea typeface="华文楷体" panose="02010600040101010101" pitchFamily="2" charset="-122"/>
                <a:sym typeface="宋体" panose="02010600030101010101" pitchFamily="2" charset="-122"/>
              </a:rPr>
              <a:t>研究意义</a:t>
            </a:r>
          </a:p>
        </p:txBody>
      </p:sp>
      <p:grpSp>
        <p:nvGrpSpPr>
          <p:cNvPr id="2" name="组合 1"/>
          <p:cNvGrpSpPr/>
          <p:nvPr/>
        </p:nvGrpSpPr>
        <p:grpSpPr>
          <a:xfrm>
            <a:off x="323705" y="1721104"/>
            <a:ext cx="8662859" cy="4618776"/>
            <a:chOff x="229441" y="2276920"/>
            <a:chExt cx="8662859" cy="4618776"/>
          </a:xfrm>
        </p:grpSpPr>
        <p:sp>
          <p:nvSpPr>
            <p:cNvPr id="5" name="Text Box 3"/>
            <p:cNvSpPr txBox="1">
              <a:spLocks noChangeArrowheads="1"/>
            </p:cNvSpPr>
            <p:nvPr/>
          </p:nvSpPr>
          <p:spPr bwMode="auto">
            <a:xfrm>
              <a:off x="3375025" y="2276920"/>
              <a:ext cx="184150" cy="365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ko-KR" altLang="en-US">
                <a:latin typeface="Times New Roman" panose="02020603050405020304" pitchFamily="18" charset="0"/>
                <a:ea typeface="Gulim" panose="020B0600000101010101" pitchFamily="34" charset="-127"/>
              </a:endParaRPr>
            </a:p>
          </p:txBody>
        </p:sp>
        <p:pic>
          <p:nvPicPr>
            <p:cNvPr id="8" name="图片 7"/>
            <p:cNvPicPr>
              <a:picLocks noChangeAspect="1"/>
            </p:cNvPicPr>
            <p:nvPr/>
          </p:nvPicPr>
          <p:blipFill>
            <a:blip r:embed="rId3"/>
            <a:stretch>
              <a:fillRect/>
            </a:stretch>
          </p:blipFill>
          <p:spPr>
            <a:xfrm>
              <a:off x="229441" y="2614878"/>
              <a:ext cx="2701638" cy="2631216"/>
            </a:xfrm>
            <a:prstGeom prst="rect">
              <a:avLst/>
            </a:prstGeom>
          </p:spPr>
        </p:pic>
        <p:sp>
          <p:nvSpPr>
            <p:cNvPr id="9" name="Text Box 3"/>
            <p:cNvSpPr txBox="1">
              <a:spLocks noChangeArrowheads="1"/>
            </p:cNvSpPr>
            <p:nvPr/>
          </p:nvSpPr>
          <p:spPr bwMode="auto">
            <a:xfrm>
              <a:off x="3562635" y="3209651"/>
              <a:ext cx="184150" cy="365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ko-KR" altLang="en-US">
                <a:latin typeface="Times New Roman" panose="02020603050405020304" pitchFamily="18" charset="0"/>
                <a:ea typeface="Gulim" panose="020B0600000101010101" pitchFamily="34" charset="-127"/>
              </a:endParaRPr>
            </a:p>
          </p:txBody>
        </p:sp>
        <p:pic>
          <p:nvPicPr>
            <p:cNvPr id="10" name="图片 9"/>
            <p:cNvPicPr>
              <a:picLocks noChangeAspect="1"/>
            </p:cNvPicPr>
            <p:nvPr/>
          </p:nvPicPr>
          <p:blipFill>
            <a:blip r:embed="rId4"/>
            <a:stretch>
              <a:fillRect/>
            </a:stretch>
          </p:blipFill>
          <p:spPr>
            <a:xfrm>
              <a:off x="2406783" y="2602559"/>
              <a:ext cx="3038095" cy="419048"/>
            </a:xfrm>
            <a:prstGeom prst="rect">
              <a:avLst/>
            </a:prstGeom>
          </p:spPr>
        </p:pic>
        <p:pic>
          <p:nvPicPr>
            <p:cNvPr id="11" name="图片 10"/>
            <p:cNvPicPr>
              <a:picLocks noChangeAspect="1"/>
            </p:cNvPicPr>
            <p:nvPr/>
          </p:nvPicPr>
          <p:blipFill>
            <a:blip r:embed="rId5"/>
            <a:stretch>
              <a:fillRect/>
            </a:stretch>
          </p:blipFill>
          <p:spPr>
            <a:xfrm>
              <a:off x="2406783" y="4874161"/>
              <a:ext cx="3038095" cy="404422"/>
            </a:xfrm>
            <a:prstGeom prst="rect">
              <a:avLst/>
            </a:prstGeom>
          </p:spPr>
        </p:pic>
        <p:pic>
          <p:nvPicPr>
            <p:cNvPr id="12" name="图片 11"/>
            <p:cNvPicPr>
              <a:picLocks noChangeAspect="1"/>
            </p:cNvPicPr>
            <p:nvPr/>
          </p:nvPicPr>
          <p:blipFill>
            <a:blip r:embed="rId6"/>
            <a:stretch>
              <a:fillRect/>
            </a:stretch>
          </p:blipFill>
          <p:spPr>
            <a:xfrm>
              <a:off x="2406783" y="3677442"/>
              <a:ext cx="3028571" cy="428571"/>
            </a:xfrm>
            <a:prstGeom prst="rect">
              <a:avLst/>
            </a:prstGeom>
          </p:spPr>
        </p:pic>
        <p:pic>
          <p:nvPicPr>
            <p:cNvPr id="13" name="图片 12"/>
            <p:cNvPicPr>
              <a:picLocks noChangeAspect="1"/>
            </p:cNvPicPr>
            <p:nvPr/>
          </p:nvPicPr>
          <p:blipFill>
            <a:blip r:embed="rId7"/>
            <a:stretch>
              <a:fillRect/>
            </a:stretch>
          </p:blipFill>
          <p:spPr>
            <a:xfrm>
              <a:off x="5040032" y="4696559"/>
              <a:ext cx="1440100" cy="849415"/>
            </a:xfrm>
            <a:prstGeom prst="rect">
              <a:avLst/>
            </a:prstGeom>
          </p:spPr>
        </p:pic>
        <p:pic>
          <p:nvPicPr>
            <p:cNvPr id="14" name="图片 13"/>
            <p:cNvPicPr>
              <a:picLocks noChangeAspect="1"/>
            </p:cNvPicPr>
            <p:nvPr/>
          </p:nvPicPr>
          <p:blipFill>
            <a:blip r:embed="rId8"/>
            <a:stretch>
              <a:fillRect/>
            </a:stretch>
          </p:blipFill>
          <p:spPr>
            <a:xfrm>
              <a:off x="5227642" y="3614139"/>
              <a:ext cx="1368095" cy="983747"/>
            </a:xfrm>
            <a:prstGeom prst="rect">
              <a:avLst/>
            </a:prstGeom>
          </p:spPr>
        </p:pic>
        <p:pic>
          <p:nvPicPr>
            <p:cNvPr id="15" name="图片 14"/>
            <p:cNvPicPr>
              <a:picLocks noChangeAspect="1"/>
            </p:cNvPicPr>
            <p:nvPr/>
          </p:nvPicPr>
          <p:blipFill>
            <a:blip r:embed="rId9"/>
            <a:stretch>
              <a:fillRect/>
            </a:stretch>
          </p:blipFill>
          <p:spPr>
            <a:xfrm>
              <a:off x="5265557" y="2540322"/>
              <a:ext cx="1438188" cy="920826"/>
            </a:xfrm>
            <a:prstGeom prst="rect">
              <a:avLst/>
            </a:prstGeom>
          </p:spPr>
        </p:pic>
        <p:grpSp>
          <p:nvGrpSpPr>
            <p:cNvPr id="16" name="组合 15"/>
            <p:cNvGrpSpPr/>
            <p:nvPr/>
          </p:nvGrpSpPr>
          <p:grpSpPr>
            <a:xfrm>
              <a:off x="6677407" y="3250268"/>
              <a:ext cx="1209993" cy="1730671"/>
              <a:chOff x="6489797" y="1982130"/>
              <a:chExt cx="1209993" cy="1730671"/>
            </a:xfrm>
          </p:grpSpPr>
          <p:sp>
            <p:nvSpPr>
              <p:cNvPr id="17" name="右箭头 16"/>
              <p:cNvSpPr/>
              <p:nvPr/>
            </p:nvSpPr>
            <p:spPr bwMode="auto">
              <a:xfrm rot="1985937">
                <a:off x="6504066" y="1982130"/>
                <a:ext cx="1156524" cy="299461"/>
              </a:xfrm>
              <a:prstGeom prst="rightArrow">
                <a:avLst/>
              </a:prstGeom>
              <a:solidFill>
                <a:srgbClr val="0070C0"/>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a:ln>
                    <a:noFill/>
                  </a:ln>
                  <a:solidFill>
                    <a:schemeClr val="tx1"/>
                  </a:solidFill>
                  <a:effectLst/>
                  <a:latin typeface="Arial" pitchFamily="34" charset="0"/>
                  <a:ea typeface="宋体" pitchFamily="2" charset="-122"/>
                </a:endParaRPr>
              </a:p>
            </p:txBody>
          </p:sp>
          <p:sp>
            <p:nvSpPr>
              <p:cNvPr id="18" name="右箭头 17"/>
              <p:cNvSpPr/>
              <p:nvPr/>
            </p:nvSpPr>
            <p:spPr bwMode="auto">
              <a:xfrm rot="19124688">
                <a:off x="6489797" y="3433220"/>
                <a:ext cx="1209993" cy="279581"/>
              </a:xfrm>
              <a:prstGeom prst="rightArrow">
                <a:avLst/>
              </a:prstGeom>
              <a:solidFill>
                <a:srgbClr val="0070C0"/>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a:ln>
                    <a:noFill/>
                  </a:ln>
                  <a:solidFill>
                    <a:schemeClr val="tx1"/>
                  </a:solidFill>
                  <a:effectLst/>
                  <a:latin typeface="Arial" pitchFamily="34" charset="0"/>
                  <a:ea typeface="宋体" pitchFamily="2" charset="-122"/>
                </a:endParaRPr>
              </a:p>
            </p:txBody>
          </p:sp>
          <p:sp>
            <p:nvSpPr>
              <p:cNvPr id="19" name="右箭头 18"/>
              <p:cNvSpPr/>
              <p:nvPr/>
            </p:nvSpPr>
            <p:spPr bwMode="auto">
              <a:xfrm>
                <a:off x="6547790" y="2633822"/>
                <a:ext cx="996518" cy="291143"/>
              </a:xfrm>
              <a:prstGeom prst="rightArrow">
                <a:avLst/>
              </a:prstGeom>
              <a:solidFill>
                <a:srgbClr val="0070C0"/>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a:ln>
                    <a:noFill/>
                  </a:ln>
                  <a:solidFill>
                    <a:schemeClr val="tx1"/>
                  </a:solidFill>
                  <a:effectLst/>
                  <a:latin typeface="Arial" pitchFamily="34" charset="0"/>
                  <a:ea typeface="宋体" pitchFamily="2" charset="-122"/>
                </a:endParaRPr>
              </a:p>
            </p:txBody>
          </p:sp>
        </p:grpSp>
        <p:sp>
          <p:nvSpPr>
            <p:cNvPr id="20" name="矩形 19"/>
            <p:cNvSpPr/>
            <p:nvPr/>
          </p:nvSpPr>
          <p:spPr>
            <a:xfrm>
              <a:off x="856322" y="5712936"/>
              <a:ext cx="7365807" cy="1182760"/>
            </a:xfrm>
            <a:prstGeom prst="rect">
              <a:avLst/>
            </a:prstGeom>
            <a:solidFill>
              <a:srgbClr val="FFC000">
                <a:alpha val="54000"/>
              </a:srgbClr>
            </a:solidFill>
            <a:ln w="50800">
              <a:solidFill>
                <a:srgbClr val="DA7726"/>
              </a:solidFill>
            </a:ln>
          </p:spPr>
          <p:txBody>
            <a:bodyPr wrap="square">
              <a:spAutoFit/>
            </a:bodyPr>
            <a:lstStyle/>
            <a:p>
              <a:pPr algn="just" eaLnBrk="1" hangingPunct="1">
                <a:lnSpc>
                  <a:spcPct val="120000"/>
                </a:lnSpc>
              </a:pPr>
              <a:r>
                <a:rPr lang="zh-CN" altLang="en-US" sz="2000" kern="0" dirty="0">
                  <a:latin typeface="Kaiti SC" panose="02010600040101010101" pitchFamily="2" charset="-122"/>
                  <a:ea typeface="Kaiti SC" panose="02010600040101010101" pitchFamily="2" charset="-122"/>
                  <a:sym typeface="宋体" panose="02010600030101010101" pitchFamily="2" charset="-122"/>
                </a:rPr>
                <a:t>用户在访问同一网页的过程中，会产生多次请求，这些请求的所指向的内容</a:t>
              </a:r>
              <a:r>
                <a:rPr lang="zh-CN" altLang="en-US" sz="2000" b="1" kern="0" dirty="0">
                  <a:solidFill>
                    <a:srgbClr val="FF0000"/>
                  </a:solidFill>
                  <a:latin typeface="Kaiti SC" panose="02010600040101010101" pitchFamily="2" charset="-122"/>
                  <a:ea typeface="Kaiti SC" panose="02010600040101010101" pitchFamily="2" charset="-122"/>
                  <a:sym typeface="宋体" panose="02010600030101010101" pitchFamily="2" charset="-122"/>
                </a:rPr>
                <a:t>以不同的形式和角度</a:t>
              </a:r>
              <a:r>
                <a:rPr lang="zh-CN" altLang="en-US" sz="2000" kern="0" dirty="0">
                  <a:latin typeface="Kaiti SC" panose="02010600040101010101" pitchFamily="2" charset="-122"/>
                  <a:ea typeface="Kaiti SC" panose="02010600040101010101" pitchFamily="2" charset="-122"/>
                  <a:sym typeface="宋体" panose="02010600030101010101" pitchFamily="2" charset="-122"/>
                </a:rPr>
                <a:t>对资源的信息进行描述。如果能将它们进行关联，就可以更好的理解多媒体资源所蕴含的语义。</a:t>
              </a:r>
              <a:endParaRPr lang="en-US" altLang="zh-CN" sz="2000" kern="0" dirty="0">
                <a:latin typeface="Kaiti SC" panose="02010600040101010101" pitchFamily="2" charset="-122"/>
                <a:ea typeface="Kaiti SC" panose="02010600040101010101" pitchFamily="2" charset="-122"/>
                <a:sym typeface="宋体" panose="02010600030101010101" pitchFamily="2" charset="-122"/>
              </a:endParaRPr>
            </a:p>
          </p:txBody>
        </p:sp>
        <p:sp>
          <p:nvSpPr>
            <p:cNvPr id="21" name="文本框 20"/>
            <p:cNvSpPr txBox="1"/>
            <p:nvPr/>
          </p:nvSpPr>
          <p:spPr>
            <a:xfrm>
              <a:off x="7949953" y="3548392"/>
              <a:ext cx="942347" cy="954107"/>
            </a:xfrm>
            <a:prstGeom prst="rect">
              <a:avLst/>
            </a:prstGeom>
            <a:solidFill>
              <a:srgbClr val="EFDDAF"/>
            </a:solidFill>
            <a:ln w="38100">
              <a:noFill/>
            </a:ln>
          </p:spPr>
          <p:txBody>
            <a:bodyPr wrap="square" rtlCol="0" anchor="ctr">
              <a:spAutoFit/>
            </a:bodyPr>
            <a:lstStyle/>
            <a:p>
              <a:pPr algn="ctr"/>
              <a:r>
                <a:rPr lang="zh-CN" altLang="en-US" sz="2800" dirty="0">
                  <a:solidFill>
                    <a:schemeClr val="tx2"/>
                  </a:solidFill>
                  <a:latin typeface="微软雅黑" panose="020B0503020204020204" pitchFamily="34" charset="-122"/>
                  <a:ea typeface="微软雅黑" panose="020B0503020204020204" pitchFamily="34" charset="-122"/>
                </a:rPr>
                <a:t>资源</a:t>
              </a:r>
              <a:endParaRPr lang="en-US" altLang="zh-CN" sz="2800" dirty="0">
                <a:solidFill>
                  <a:schemeClr val="tx2"/>
                </a:solidFill>
                <a:latin typeface="微软雅黑" panose="020B0503020204020204" pitchFamily="34" charset="-122"/>
                <a:ea typeface="微软雅黑" panose="020B0503020204020204" pitchFamily="34" charset="-122"/>
              </a:endParaRPr>
            </a:p>
            <a:p>
              <a:pPr algn="ctr"/>
              <a:r>
                <a:rPr lang="zh-CN" altLang="en-US" sz="2800" dirty="0">
                  <a:solidFill>
                    <a:schemeClr val="tx2"/>
                  </a:solidFill>
                  <a:latin typeface="微软雅黑" panose="020B0503020204020204" pitchFamily="34" charset="-122"/>
                  <a:ea typeface="微软雅黑" panose="020B0503020204020204" pitchFamily="34" charset="-122"/>
                </a:rPr>
                <a:t>语义</a:t>
              </a:r>
            </a:p>
          </p:txBody>
        </p:sp>
      </p:grpSp>
      <p:sp>
        <p:nvSpPr>
          <p:cNvPr id="22" name="内容占位符 2"/>
          <p:cNvSpPr txBox="1">
            <a:spLocks noChangeArrowheads="1"/>
          </p:cNvSpPr>
          <p:nvPr/>
        </p:nvSpPr>
        <p:spPr bwMode="auto">
          <a:xfrm>
            <a:off x="611725" y="1398521"/>
            <a:ext cx="7941580" cy="428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0" indent="0" algn="ctr" defTabSz="0" rtl="0" eaLnBrk="0" fontAlgn="base" hangingPunct="0">
              <a:spcBef>
                <a:spcPct val="20000"/>
              </a:spcBef>
              <a:spcAft>
                <a:spcPct val="0"/>
              </a:spcAft>
              <a:buNone/>
              <a:defRPr sz="3200">
                <a:solidFill>
                  <a:schemeClr val="tx1"/>
                </a:solidFill>
                <a:latin typeface="+mn-lt"/>
                <a:ea typeface="+mn-ea"/>
                <a:cs typeface="+mn-cs"/>
                <a:sym typeface="Arial" panose="020B0604020202020204" pitchFamily="34" charset="0"/>
              </a:defRPr>
            </a:lvl1pPr>
            <a:lvl2pPr marL="457200" indent="0" algn="ctr" defTabSz="0" rtl="0" eaLnBrk="0" fontAlgn="base" hangingPunct="0">
              <a:spcBef>
                <a:spcPct val="20000"/>
              </a:spcBef>
              <a:spcAft>
                <a:spcPct val="0"/>
              </a:spcAft>
              <a:buNone/>
              <a:defRPr sz="2800">
                <a:solidFill>
                  <a:schemeClr val="tx1"/>
                </a:solidFill>
                <a:latin typeface="+mn-lt"/>
                <a:ea typeface="+mn-ea"/>
                <a:sym typeface="Arial" panose="020B0604020202020204" pitchFamily="34" charset="0"/>
              </a:defRPr>
            </a:lvl2pPr>
            <a:lvl3pPr marL="914400" indent="0" algn="ctr" defTabSz="0" rtl="0" eaLnBrk="0" fontAlgn="base" hangingPunct="0">
              <a:spcBef>
                <a:spcPct val="20000"/>
              </a:spcBef>
              <a:spcAft>
                <a:spcPct val="0"/>
              </a:spcAft>
              <a:buNone/>
              <a:defRPr sz="2400">
                <a:solidFill>
                  <a:schemeClr val="tx1"/>
                </a:solidFill>
                <a:latin typeface="+mn-lt"/>
                <a:ea typeface="+mn-ea"/>
                <a:sym typeface="Arial" panose="020B0604020202020204" pitchFamily="34" charset="0"/>
              </a:defRPr>
            </a:lvl3pPr>
            <a:lvl4pPr marL="1371600" indent="0" algn="ctr" defTabSz="0" rtl="0" eaLnBrk="0" fontAlgn="base" hangingPunct="0">
              <a:spcBef>
                <a:spcPct val="20000"/>
              </a:spcBef>
              <a:spcAft>
                <a:spcPct val="0"/>
              </a:spcAft>
              <a:buNone/>
              <a:defRPr sz="2000">
                <a:solidFill>
                  <a:schemeClr val="tx1"/>
                </a:solidFill>
                <a:latin typeface="+mn-lt"/>
                <a:ea typeface="+mn-ea"/>
                <a:sym typeface="Arial" panose="020B0604020202020204" pitchFamily="34" charset="0"/>
              </a:defRPr>
            </a:lvl4pPr>
            <a:lvl5pPr marL="1828800" indent="0" algn="ctr" defTabSz="0" rtl="0" eaLnBrk="0" fontAlgn="base" hangingPunct="0">
              <a:spcBef>
                <a:spcPct val="20000"/>
              </a:spcBef>
              <a:spcAft>
                <a:spcPct val="0"/>
              </a:spcAft>
              <a:buNone/>
              <a:defRPr sz="2000">
                <a:solidFill>
                  <a:schemeClr val="tx1"/>
                </a:solidFill>
                <a:latin typeface="+mn-lt"/>
                <a:ea typeface="+mn-ea"/>
                <a:sym typeface="Arial" panose="020B0604020202020204" pitchFamily="34" charset="0"/>
              </a:defRPr>
            </a:lvl5pPr>
            <a:lvl6pPr marL="2286000" indent="0" algn="ctr" defTabSz="0" rtl="0" fontAlgn="base">
              <a:spcBef>
                <a:spcPct val="20000"/>
              </a:spcBef>
              <a:spcAft>
                <a:spcPct val="0"/>
              </a:spcAft>
              <a:buNone/>
              <a:defRPr sz="2000">
                <a:solidFill>
                  <a:schemeClr val="tx1"/>
                </a:solidFill>
                <a:latin typeface="+mn-lt"/>
                <a:ea typeface="+mn-ea"/>
                <a:sym typeface="Arial" pitchFamily="34" charset="0"/>
              </a:defRPr>
            </a:lvl6pPr>
            <a:lvl7pPr marL="2743200" indent="0" algn="ctr" defTabSz="0" rtl="0" fontAlgn="base">
              <a:spcBef>
                <a:spcPct val="20000"/>
              </a:spcBef>
              <a:spcAft>
                <a:spcPct val="0"/>
              </a:spcAft>
              <a:buNone/>
              <a:defRPr sz="2000">
                <a:solidFill>
                  <a:schemeClr val="tx1"/>
                </a:solidFill>
                <a:latin typeface="+mn-lt"/>
                <a:ea typeface="+mn-ea"/>
                <a:sym typeface="Arial" pitchFamily="34" charset="0"/>
              </a:defRPr>
            </a:lvl7pPr>
            <a:lvl8pPr marL="3200400" indent="0" algn="ctr" defTabSz="0" rtl="0" fontAlgn="base">
              <a:spcBef>
                <a:spcPct val="20000"/>
              </a:spcBef>
              <a:spcAft>
                <a:spcPct val="0"/>
              </a:spcAft>
              <a:buNone/>
              <a:defRPr sz="2000">
                <a:solidFill>
                  <a:schemeClr val="tx1"/>
                </a:solidFill>
                <a:latin typeface="+mn-lt"/>
                <a:ea typeface="+mn-ea"/>
                <a:sym typeface="Arial" pitchFamily="34" charset="0"/>
              </a:defRPr>
            </a:lvl8pPr>
            <a:lvl9pPr marL="3657600" indent="0" algn="ctr" defTabSz="0" rtl="0" fontAlgn="base">
              <a:spcBef>
                <a:spcPct val="20000"/>
              </a:spcBef>
              <a:spcAft>
                <a:spcPct val="0"/>
              </a:spcAft>
              <a:buNone/>
              <a:defRPr sz="2000">
                <a:solidFill>
                  <a:schemeClr val="tx1"/>
                </a:solidFill>
                <a:latin typeface="+mn-lt"/>
                <a:ea typeface="+mn-ea"/>
                <a:sym typeface="Arial" pitchFamily="34" charset="0"/>
              </a:defRPr>
            </a:lvl9pPr>
          </a:lstStyle>
          <a:p>
            <a:pPr marL="285750" indent="-285750" algn="just" eaLnBrk="1" hangingPunct="1">
              <a:lnSpc>
                <a:spcPct val="120000"/>
              </a:lnSpc>
              <a:buClr>
                <a:srgbClr val="0065B0"/>
              </a:buClr>
              <a:buFont typeface="Wingdings" panose="05000000000000000000" pitchFamily="2" charset="2"/>
              <a:buChar char="l"/>
            </a:pPr>
            <a:r>
              <a:rPr lang="en-US" altLang="zh-CN" sz="1800" kern="0" dirty="0">
                <a:latin typeface="Microsoft YaHei" panose="020B0503020204020204" pitchFamily="34" charset="-122"/>
                <a:ea typeface="Microsoft YaHei" panose="020B0503020204020204" pitchFamily="34" charset="-122"/>
                <a:sym typeface="宋体" panose="02010600030101010101" pitchFamily="2" charset="-122"/>
              </a:rPr>
              <a:t>									</a:t>
            </a:r>
            <a:r>
              <a:rPr lang="zh-CN" altLang="en-US" sz="1800" kern="0" dirty="0">
                <a:latin typeface="Microsoft YaHei" panose="020B0503020204020204" pitchFamily="34" charset="-122"/>
                <a:ea typeface="Microsoft YaHei" panose="020B0503020204020204" pitchFamily="34" charset="-122"/>
                <a:sym typeface="宋体" panose="02010600030101010101" pitchFamily="2" charset="-122"/>
              </a:rPr>
              <a:t>同一页面中的媒体资源，存在语义上的关联性</a:t>
            </a:r>
          </a:p>
          <a:p>
            <a:pPr algn="just" eaLnBrk="1" hangingPunct="1">
              <a:lnSpc>
                <a:spcPct val="120000"/>
              </a:lnSpc>
            </a:pPr>
            <a:endParaRPr lang="en-US" altLang="zh-CN" sz="1800" kern="0" dirty="0">
              <a:latin typeface="Microsoft YaHei" panose="020B0503020204020204" pitchFamily="34" charset="-122"/>
              <a:ea typeface="Microsoft YaHei" panose="020B0503020204020204" pitchFamily="34" charset="-122"/>
              <a:sym typeface="宋体" panose="02010600030101010101" pitchFamily="2" charset="-122"/>
            </a:endParaRPr>
          </a:p>
        </p:txBody>
      </p:sp>
    </p:spTree>
    <p:extLst>
      <p:ext uri="{BB962C8B-B14F-4D97-AF65-F5344CB8AC3E}">
        <p14:creationId xmlns:p14="http://schemas.microsoft.com/office/powerpoint/2010/main" val="630992302"/>
      </p:ext>
    </p:extLst>
  </p:cSld>
  <p:clrMapOvr>
    <a:masterClrMapping/>
  </p:clrMapOvr>
  <p:transition spd="slow" advTm="100"/>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52" name="Text Box 3"/>
          <p:cNvSpPr txBox="1">
            <a:spLocks noChangeArrowheads="1"/>
          </p:cNvSpPr>
          <p:nvPr/>
        </p:nvSpPr>
        <p:spPr bwMode="auto">
          <a:xfrm>
            <a:off x="3375025" y="1941513"/>
            <a:ext cx="184150" cy="365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ko-KR" altLang="en-US">
              <a:latin typeface="Times New Roman" panose="02020603050405020304" pitchFamily="18" charset="0"/>
              <a:ea typeface="Gulim" panose="020B0600000101010101" pitchFamily="34" charset="-127"/>
            </a:endParaRPr>
          </a:p>
        </p:txBody>
      </p:sp>
      <p:sp>
        <p:nvSpPr>
          <p:cNvPr id="6" name="标题 1"/>
          <p:cNvSpPr txBox="1">
            <a:spLocks noChangeArrowheads="1"/>
          </p:cNvSpPr>
          <p:nvPr/>
        </p:nvSpPr>
        <p:spPr bwMode="auto">
          <a:xfrm>
            <a:off x="466725" y="549275"/>
            <a:ext cx="54737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sym typeface="Arial" panose="020B0604020202020204" pitchFamily="34" charset="0"/>
              </a:defRPr>
            </a:lvl1pPr>
            <a:lvl2pPr algn="ctr" rtl="0" eaLnBrk="0" fontAlgn="base" hangingPunct="0">
              <a:spcBef>
                <a:spcPct val="0"/>
              </a:spcBef>
              <a:spcAft>
                <a:spcPct val="0"/>
              </a:spcAft>
              <a:defRPr sz="4400">
                <a:solidFill>
                  <a:schemeClr val="tx2"/>
                </a:solidFill>
                <a:latin typeface="Arial" pitchFamily="34" charset="0"/>
                <a:ea typeface="宋体" pitchFamily="2" charset="-122"/>
                <a:sym typeface="Arial" panose="020B0604020202020204" pitchFamily="34" charset="0"/>
              </a:defRPr>
            </a:lvl2pPr>
            <a:lvl3pPr algn="ctr" rtl="0" eaLnBrk="0" fontAlgn="base" hangingPunct="0">
              <a:spcBef>
                <a:spcPct val="0"/>
              </a:spcBef>
              <a:spcAft>
                <a:spcPct val="0"/>
              </a:spcAft>
              <a:defRPr sz="4400">
                <a:solidFill>
                  <a:schemeClr val="tx2"/>
                </a:solidFill>
                <a:latin typeface="Arial" pitchFamily="34" charset="0"/>
                <a:ea typeface="宋体" pitchFamily="2" charset="-122"/>
                <a:sym typeface="Arial" panose="020B0604020202020204" pitchFamily="34" charset="0"/>
              </a:defRPr>
            </a:lvl3pPr>
            <a:lvl4pPr algn="ctr" rtl="0" eaLnBrk="0" fontAlgn="base" hangingPunct="0">
              <a:spcBef>
                <a:spcPct val="0"/>
              </a:spcBef>
              <a:spcAft>
                <a:spcPct val="0"/>
              </a:spcAft>
              <a:defRPr sz="4400">
                <a:solidFill>
                  <a:schemeClr val="tx2"/>
                </a:solidFill>
                <a:latin typeface="Arial" pitchFamily="34" charset="0"/>
                <a:ea typeface="宋体" pitchFamily="2" charset="-122"/>
                <a:sym typeface="Arial" panose="020B0604020202020204" pitchFamily="34" charset="0"/>
              </a:defRPr>
            </a:lvl4pPr>
            <a:lvl5pPr algn="ctr" rtl="0" eaLnBrk="0" fontAlgn="base" hangingPunct="0">
              <a:spcBef>
                <a:spcPct val="0"/>
              </a:spcBef>
              <a:spcAft>
                <a:spcPct val="0"/>
              </a:spcAft>
              <a:defRPr sz="4400">
                <a:solidFill>
                  <a:schemeClr val="tx2"/>
                </a:solidFill>
                <a:latin typeface="Arial" pitchFamily="34" charset="0"/>
                <a:ea typeface="宋体" pitchFamily="2" charset="-122"/>
                <a:sym typeface="Arial" panose="020B0604020202020204" pitchFamily="34" charset="0"/>
              </a:defRPr>
            </a:lvl5pPr>
            <a:lvl6pPr marL="457200" algn="ctr" rtl="0" fontAlgn="base">
              <a:spcBef>
                <a:spcPct val="0"/>
              </a:spcBef>
              <a:spcAft>
                <a:spcPct val="0"/>
              </a:spcAft>
              <a:defRPr sz="4400">
                <a:solidFill>
                  <a:schemeClr val="tx2"/>
                </a:solidFill>
                <a:latin typeface="Arial" pitchFamily="34" charset="0"/>
                <a:ea typeface="宋体" pitchFamily="2" charset="-122"/>
                <a:sym typeface="Arial" pitchFamily="34" charset="0"/>
              </a:defRPr>
            </a:lvl6pPr>
            <a:lvl7pPr marL="914400" algn="ctr" rtl="0" fontAlgn="base">
              <a:spcBef>
                <a:spcPct val="0"/>
              </a:spcBef>
              <a:spcAft>
                <a:spcPct val="0"/>
              </a:spcAft>
              <a:defRPr sz="4400">
                <a:solidFill>
                  <a:schemeClr val="tx2"/>
                </a:solidFill>
                <a:latin typeface="Arial" pitchFamily="34" charset="0"/>
                <a:ea typeface="宋体" pitchFamily="2" charset="-122"/>
                <a:sym typeface="Arial" pitchFamily="34" charset="0"/>
              </a:defRPr>
            </a:lvl7pPr>
            <a:lvl8pPr marL="1371600" algn="ctr" rtl="0" fontAlgn="base">
              <a:spcBef>
                <a:spcPct val="0"/>
              </a:spcBef>
              <a:spcAft>
                <a:spcPct val="0"/>
              </a:spcAft>
              <a:defRPr sz="4400">
                <a:solidFill>
                  <a:schemeClr val="tx2"/>
                </a:solidFill>
                <a:latin typeface="Arial" pitchFamily="34" charset="0"/>
                <a:ea typeface="宋体" pitchFamily="2" charset="-122"/>
                <a:sym typeface="Arial" pitchFamily="34" charset="0"/>
              </a:defRPr>
            </a:lvl8pPr>
            <a:lvl9pPr marL="1828800" algn="ctr" rtl="0" fontAlgn="base">
              <a:spcBef>
                <a:spcPct val="0"/>
              </a:spcBef>
              <a:spcAft>
                <a:spcPct val="0"/>
              </a:spcAft>
              <a:defRPr sz="4400">
                <a:solidFill>
                  <a:schemeClr val="tx2"/>
                </a:solidFill>
                <a:latin typeface="Arial" pitchFamily="34" charset="0"/>
                <a:ea typeface="宋体" pitchFamily="2" charset="-122"/>
                <a:sym typeface="Arial" pitchFamily="34" charset="0"/>
              </a:defRPr>
            </a:lvl9pPr>
          </a:lstStyle>
          <a:p>
            <a:pPr algn="l" eaLnBrk="1" hangingPunct="1">
              <a:lnSpc>
                <a:spcPct val="150000"/>
              </a:lnSpc>
              <a:buFontTx/>
            </a:pPr>
            <a:r>
              <a:rPr lang="zh-CN" altLang="en-US" sz="3200" kern="0" dirty="0">
                <a:latin typeface="华文楷体" panose="02010600040101010101" pitchFamily="2" charset="-122"/>
                <a:ea typeface="华文楷体" panose="02010600040101010101" pitchFamily="2" charset="-122"/>
                <a:sym typeface="宋体" panose="02010600030101010101" pitchFamily="2" charset="-122"/>
              </a:rPr>
              <a:t>研究的意义</a:t>
            </a:r>
          </a:p>
        </p:txBody>
      </p:sp>
      <p:sp>
        <p:nvSpPr>
          <p:cNvPr id="20" name="内容占位符 2"/>
          <p:cNvSpPr txBox="1">
            <a:spLocks noChangeArrowheads="1"/>
          </p:cNvSpPr>
          <p:nvPr/>
        </p:nvSpPr>
        <p:spPr bwMode="auto">
          <a:xfrm>
            <a:off x="611725" y="1398521"/>
            <a:ext cx="7941580" cy="428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0" indent="0" algn="ctr" defTabSz="0" rtl="0" eaLnBrk="0" fontAlgn="base" hangingPunct="0">
              <a:spcBef>
                <a:spcPct val="20000"/>
              </a:spcBef>
              <a:spcAft>
                <a:spcPct val="0"/>
              </a:spcAft>
              <a:buNone/>
              <a:defRPr sz="3200">
                <a:solidFill>
                  <a:schemeClr val="tx1"/>
                </a:solidFill>
                <a:latin typeface="+mn-lt"/>
                <a:ea typeface="+mn-ea"/>
                <a:cs typeface="+mn-cs"/>
                <a:sym typeface="Arial" panose="020B0604020202020204" pitchFamily="34" charset="0"/>
              </a:defRPr>
            </a:lvl1pPr>
            <a:lvl2pPr marL="457200" indent="0" algn="ctr" defTabSz="0" rtl="0" eaLnBrk="0" fontAlgn="base" hangingPunct="0">
              <a:spcBef>
                <a:spcPct val="20000"/>
              </a:spcBef>
              <a:spcAft>
                <a:spcPct val="0"/>
              </a:spcAft>
              <a:buNone/>
              <a:defRPr sz="2800">
                <a:solidFill>
                  <a:schemeClr val="tx1"/>
                </a:solidFill>
                <a:latin typeface="+mn-lt"/>
                <a:ea typeface="+mn-ea"/>
                <a:sym typeface="Arial" panose="020B0604020202020204" pitchFamily="34" charset="0"/>
              </a:defRPr>
            </a:lvl2pPr>
            <a:lvl3pPr marL="914400" indent="0" algn="ctr" defTabSz="0" rtl="0" eaLnBrk="0" fontAlgn="base" hangingPunct="0">
              <a:spcBef>
                <a:spcPct val="20000"/>
              </a:spcBef>
              <a:spcAft>
                <a:spcPct val="0"/>
              </a:spcAft>
              <a:buNone/>
              <a:defRPr sz="2400">
                <a:solidFill>
                  <a:schemeClr val="tx1"/>
                </a:solidFill>
                <a:latin typeface="+mn-lt"/>
                <a:ea typeface="+mn-ea"/>
                <a:sym typeface="Arial" panose="020B0604020202020204" pitchFamily="34" charset="0"/>
              </a:defRPr>
            </a:lvl3pPr>
            <a:lvl4pPr marL="1371600" indent="0" algn="ctr" defTabSz="0" rtl="0" eaLnBrk="0" fontAlgn="base" hangingPunct="0">
              <a:spcBef>
                <a:spcPct val="20000"/>
              </a:spcBef>
              <a:spcAft>
                <a:spcPct val="0"/>
              </a:spcAft>
              <a:buNone/>
              <a:defRPr sz="2000">
                <a:solidFill>
                  <a:schemeClr val="tx1"/>
                </a:solidFill>
                <a:latin typeface="+mn-lt"/>
                <a:ea typeface="+mn-ea"/>
                <a:sym typeface="Arial" panose="020B0604020202020204" pitchFamily="34" charset="0"/>
              </a:defRPr>
            </a:lvl4pPr>
            <a:lvl5pPr marL="1828800" indent="0" algn="ctr" defTabSz="0" rtl="0" eaLnBrk="0" fontAlgn="base" hangingPunct="0">
              <a:spcBef>
                <a:spcPct val="20000"/>
              </a:spcBef>
              <a:spcAft>
                <a:spcPct val="0"/>
              </a:spcAft>
              <a:buNone/>
              <a:defRPr sz="2000">
                <a:solidFill>
                  <a:schemeClr val="tx1"/>
                </a:solidFill>
                <a:latin typeface="+mn-lt"/>
                <a:ea typeface="+mn-ea"/>
                <a:sym typeface="Arial" panose="020B0604020202020204" pitchFamily="34" charset="0"/>
              </a:defRPr>
            </a:lvl5pPr>
            <a:lvl6pPr marL="2286000" indent="0" algn="ctr" defTabSz="0" rtl="0" fontAlgn="base">
              <a:spcBef>
                <a:spcPct val="20000"/>
              </a:spcBef>
              <a:spcAft>
                <a:spcPct val="0"/>
              </a:spcAft>
              <a:buNone/>
              <a:defRPr sz="2000">
                <a:solidFill>
                  <a:schemeClr val="tx1"/>
                </a:solidFill>
                <a:latin typeface="+mn-lt"/>
                <a:ea typeface="+mn-ea"/>
                <a:sym typeface="Arial" pitchFamily="34" charset="0"/>
              </a:defRPr>
            </a:lvl6pPr>
            <a:lvl7pPr marL="2743200" indent="0" algn="ctr" defTabSz="0" rtl="0" fontAlgn="base">
              <a:spcBef>
                <a:spcPct val="20000"/>
              </a:spcBef>
              <a:spcAft>
                <a:spcPct val="0"/>
              </a:spcAft>
              <a:buNone/>
              <a:defRPr sz="2000">
                <a:solidFill>
                  <a:schemeClr val="tx1"/>
                </a:solidFill>
                <a:latin typeface="+mn-lt"/>
                <a:ea typeface="+mn-ea"/>
                <a:sym typeface="Arial" pitchFamily="34" charset="0"/>
              </a:defRPr>
            </a:lvl7pPr>
            <a:lvl8pPr marL="3200400" indent="0" algn="ctr" defTabSz="0" rtl="0" fontAlgn="base">
              <a:spcBef>
                <a:spcPct val="20000"/>
              </a:spcBef>
              <a:spcAft>
                <a:spcPct val="0"/>
              </a:spcAft>
              <a:buNone/>
              <a:defRPr sz="2000">
                <a:solidFill>
                  <a:schemeClr val="tx1"/>
                </a:solidFill>
                <a:latin typeface="+mn-lt"/>
                <a:ea typeface="+mn-ea"/>
                <a:sym typeface="Arial" pitchFamily="34" charset="0"/>
              </a:defRPr>
            </a:lvl8pPr>
            <a:lvl9pPr marL="3657600" indent="0" algn="ctr" defTabSz="0" rtl="0" fontAlgn="base">
              <a:spcBef>
                <a:spcPct val="20000"/>
              </a:spcBef>
              <a:spcAft>
                <a:spcPct val="0"/>
              </a:spcAft>
              <a:buNone/>
              <a:defRPr sz="2000">
                <a:solidFill>
                  <a:schemeClr val="tx1"/>
                </a:solidFill>
                <a:latin typeface="+mn-lt"/>
                <a:ea typeface="+mn-ea"/>
                <a:sym typeface="Arial" pitchFamily="34" charset="0"/>
              </a:defRPr>
            </a:lvl9pPr>
          </a:lstStyle>
          <a:p>
            <a:pPr marL="285750" indent="-285750" algn="just" eaLnBrk="1" hangingPunct="1">
              <a:lnSpc>
                <a:spcPct val="120000"/>
              </a:lnSpc>
              <a:buClr>
                <a:srgbClr val="0065B0"/>
              </a:buClr>
              <a:buFont typeface="Wingdings" panose="05000000000000000000" pitchFamily="2" charset="2"/>
              <a:buChar char="l"/>
            </a:pPr>
            <a:r>
              <a:rPr lang="en-US" altLang="zh-CN" sz="1800" kern="0" dirty="0">
                <a:latin typeface="Microsoft YaHei" panose="020B0503020204020204" pitchFamily="34" charset="-122"/>
                <a:ea typeface="Microsoft YaHei" panose="020B0503020204020204" pitchFamily="34" charset="-122"/>
                <a:sym typeface="宋体" panose="02010600030101010101" pitchFamily="2" charset="-122"/>
              </a:rPr>
              <a:t>								</a:t>
            </a:r>
            <a:r>
              <a:rPr lang="zh-CN" altLang="en-US" sz="1800" kern="0" dirty="0">
                <a:latin typeface="Microsoft YaHei" panose="020B0503020204020204" pitchFamily="34" charset="-122"/>
                <a:ea typeface="Microsoft YaHei" panose="020B0503020204020204" pitchFamily="34" charset="-122"/>
                <a:sym typeface="宋体" panose="02010600030101010101" pitchFamily="2" charset="-122"/>
              </a:rPr>
              <a:t>对</a:t>
            </a:r>
            <a:r>
              <a:rPr lang="en-US" altLang="zh-CN" sz="1800" kern="0" dirty="0">
                <a:latin typeface="Microsoft YaHei" panose="020B0503020204020204" pitchFamily="34" charset="-122"/>
                <a:ea typeface="Microsoft YaHei" panose="020B0503020204020204" pitchFamily="34" charset="-122"/>
                <a:sym typeface="宋体" panose="02010600030101010101" pitchFamily="2" charset="-122"/>
              </a:rPr>
              <a:t>	</a:t>
            </a:r>
            <a:r>
              <a:rPr lang="zh-CN" altLang="en-US" sz="1800" kern="0" dirty="0">
                <a:latin typeface="Microsoft YaHei" panose="020B0503020204020204" pitchFamily="34" charset="-122"/>
                <a:ea typeface="Microsoft YaHei" panose="020B0503020204020204" pitchFamily="34" charset="-122"/>
                <a:sym typeface="宋体" panose="02010600030101010101" pitchFamily="2" charset="-122"/>
              </a:rPr>
              <a:t>不同的页面中表达相同的资源进行关联，完整资源表达信息。</a:t>
            </a:r>
            <a:endParaRPr lang="en-US" altLang="zh-CN" sz="1800" kern="0" dirty="0">
              <a:latin typeface="Microsoft YaHei" panose="020B0503020204020204" pitchFamily="34" charset="-122"/>
              <a:ea typeface="Microsoft YaHei" panose="020B0503020204020204" pitchFamily="34" charset="-122"/>
              <a:sym typeface="宋体" panose="02010600030101010101" pitchFamily="2" charset="-122"/>
            </a:endParaRPr>
          </a:p>
        </p:txBody>
      </p:sp>
      <p:sp>
        <p:nvSpPr>
          <p:cNvPr id="21" name="Text Box 3"/>
          <p:cNvSpPr txBox="1">
            <a:spLocks noChangeArrowheads="1"/>
          </p:cNvSpPr>
          <p:nvPr/>
        </p:nvSpPr>
        <p:spPr bwMode="auto">
          <a:xfrm>
            <a:off x="3231015" y="2910691"/>
            <a:ext cx="184150" cy="365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ko-KR" altLang="en-US">
              <a:latin typeface="Times New Roman" panose="02020603050405020304" pitchFamily="18" charset="0"/>
              <a:ea typeface="Gulim" panose="020B0600000101010101" pitchFamily="34" charset="-127"/>
            </a:endParaRPr>
          </a:p>
        </p:txBody>
      </p:sp>
      <p:pic>
        <p:nvPicPr>
          <p:cNvPr id="22" name="图片 21"/>
          <p:cNvPicPr>
            <a:picLocks noChangeAspect="1"/>
          </p:cNvPicPr>
          <p:nvPr/>
        </p:nvPicPr>
        <p:blipFill>
          <a:blip r:embed="rId3"/>
          <a:stretch>
            <a:fillRect/>
          </a:stretch>
        </p:blipFill>
        <p:spPr>
          <a:xfrm>
            <a:off x="462815" y="2420930"/>
            <a:ext cx="2975339" cy="1706081"/>
          </a:xfrm>
          <a:prstGeom prst="rect">
            <a:avLst/>
          </a:prstGeom>
        </p:spPr>
      </p:pic>
      <p:pic>
        <p:nvPicPr>
          <p:cNvPr id="24" name="图片 23"/>
          <p:cNvPicPr>
            <a:picLocks noChangeAspect="1"/>
          </p:cNvPicPr>
          <p:nvPr/>
        </p:nvPicPr>
        <p:blipFill>
          <a:blip r:embed="rId4"/>
          <a:stretch>
            <a:fillRect/>
          </a:stretch>
        </p:blipFill>
        <p:spPr>
          <a:xfrm>
            <a:off x="475562" y="3438334"/>
            <a:ext cx="2959704" cy="2262732"/>
          </a:xfrm>
          <a:prstGeom prst="rect">
            <a:avLst/>
          </a:prstGeom>
        </p:spPr>
      </p:pic>
      <p:pic>
        <p:nvPicPr>
          <p:cNvPr id="25" name="图片 24"/>
          <p:cNvPicPr>
            <a:picLocks noChangeAspect="1"/>
          </p:cNvPicPr>
          <p:nvPr/>
        </p:nvPicPr>
        <p:blipFill>
          <a:blip r:embed="rId5"/>
          <a:stretch>
            <a:fillRect/>
          </a:stretch>
        </p:blipFill>
        <p:spPr>
          <a:xfrm>
            <a:off x="475562" y="4413595"/>
            <a:ext cx="2962036" cy="2266256"/>
          </a:xfrm>
          <a:prstGeom prst="rect">
            <a:avLst/>
          </a:prstGeom>
        </p:spPr>
      </p:pic>
      <p:sp>
        <p:nvSpPr>
          <p:cNvPr id="26" name="矩形 25"/>
          <p:cNvSpPr/>
          <p:nvPr/>
        </p:nvSpPr>
        <p:spPr>
          <a:xfrm>
            <a:off x="4259446" y="5445474"/>
            <a:ext cx="4572000" cy="523220"/>
          </a:xfrm>
          <a:prstGeom prst="rect">
            <a:avLst/>
          </a:prstGeom>
          <a:solidFill>
            <a:srgbClr val="EFDDAF"/>
          </a:solidFill>
          <a:ln w="38100">
            <a:solidFill>
              <a:schemeClr val="accent6">
                <a:lumMod val="75000"/>
                <a:alpha val="71000"/>
              </a:schemeClr>
            </a:solidFill>
          </a:ln>
        </p:spPr>
        <p:txBody>
          <a:bodyPr>
            <a:spAutoFit/>
          </a:bodyPr>
          <a:lstStyle/>
          <a:p>
            <a:r>
              <a:rPr lang="en-US" altLang="zh-CN" sz="1400" dirty="0">
                <a:solidFill>
                  <a:srgbClr val="222222"/>
                </a:solidFill>
                <a:latin typeface="Consolas" panose="020B0609020204030204" pitchFamily="49" charset="0"/>
              </a:rPr>
              <a:t>http://pgc.cdn.xiaodutv.com/1690519741_1509149414_20170611032306.mp4</a:t>
            </a:r>
            <a:endParaRPr lang="zh-CN" altLang="en-US" sz="1400" dirty="0"/>
          </a:p>
        </p:txBody>
      </p:sp>
      <p:sp>
        <p:nvSpPr>
          <p:cNvPr id="27" name="矩形 26"/>
          <p:cNvSpPr/>
          <p:nvPr/>
        </p:nvSpPr>
        <p:spPr>
          <a:xfrm>
            <a:off x="4243196" y="2833419"/>
            <a:ext cx="4572000" cy="523220"/>
          </a:xfrm>
          <a:prstGeom prst="rect">
            <a:avLst/>
          </a:prstGeom>
          <a:solidFill>
            <a:srgbClr val="EFDDAF"/>
          </a:solidFill>
          <a:ln w="38100">
            <a:solidFill>
              <a:schemeClr val="accent6">
                <a:lumMod val="75000"/>
                <a:alpha val="71000"/>
              </a:schemeClr>
            </a:solidFill>
          </a:ln>
        </p:spPr>
        <p:txBody>
          <a:bodyPr>
            <a:spAutoFit/>
          </a:bodyPr>
          <a:lstStyle/>
          <a:p>
            <a:r>
              <a:rPr lang="en-US" altLang="zh-CN" sz="1400" dirty="0">
                <a:solidFill>
                  <a:srgbClr val="222222"/>
                </a:solidFill>
                <a:latin typeface="Consolas" panose="020B0609020204030204" pitchFamily="49" charset="0"/>
              </a:rPr>
              <a:t>http://mov.bn.netease.com/open-movie/nos/flv/2017/06/07/SCLDDOAP6_sd.flv?</a:t>
            </a:r>
            <a:endParaRPr lang="zh-CN" altLang="en-US" sz="1400" dirty="0"/>
          </a:p>
        </p:txBody>
      </p:sp>
      <p:sp>
        <p:nvSpPr>
          <p:cNvPr id="28" name="矩形 27"/>
          <p:cNvSpPr/>
          <p:nvPr/>
        </p:nvSpPr>
        <p:spPr>
          <a:xfrm>
            <a:off x="4237144" y="4010105"/>
            <a:ext cx="4572000" cy="738664"/>
          </a:xfrm>
          <a:prstGeom prst="rect">
            <a:avLst/>
          </a:prstGeom>
          <a:solidFill>
            <a:srgbClr val="EFDDAF"/>
          </a:solidFill>
          <a:ln w="38100">
            <a:solidFill>
              <a:schemeClr val="accent6">
                <a:lumMod val="75000"/>
                <a:alpha val="71000"/>
              </a:schemeClr>
            </a:solidFill>
          </a:ln>
        </p:spPr>
        <p:txBody>
          <a:bodyPr>
            <a:spAutoFit/>
          </a:bodyPr>
          <a:lstStyle/>
          <a:p>
            <a:r>
              <a:rPr lang="en-US" altLang="zh-CN" sz="1400" dirty="0">
                <a:solidFill>
                  <a:srgbClr val="222222"/>
                </a:solidFill>
                <a:latin typeface="Consolas" panose="020B0609020204030204" pitchFamily="49" charset="0"/>
              </a:rPr>
              <a:t>http://182.254.17.20/om.tc.qq.com/AwimucfOlAA4FUN903NFNQ2rNc_0F34KstrkYIpxR1ck/i05092vbjvz.mp4</a:t>
            </a:r>
            <a:endParaRPr lang="zh-CN" altLang="en-US" sz="1400" dirty="0"/>
          </a:p>
        </p:txBody>
      </p:sp>
      <p:pic>
        <p:nvPicPr>
          <p:cNvPr id="29" name="图片 28"/>
          <p:cNvPicPr>
            <a:picLocks noChangeAspect="1"/>
          </p:cNvPicPr>
          <p:nvPr/>
        </p:nvPicPr>
        <p:blipFill>
          <a:blip r:embed="rId6"/>
          <a:stretch>
            <a:fillRect/>
          </a:stretch>
        </p:blipFill>
        <p:spPr>
          <a:xfrm>
            <a:off x="462815" y="1885525"/>
            <a:ext cx="3730635" cy="420233"/>
          </a:xfrm>
          <a:prstGeom prst="rect">
            <a:avLst/>
          </a:prstGeom>
        </p:spPr>
      </p:pic>
      <p:sp>
        <p:nvSpPr>
          <p:cNvPr id="30" name="右箭头 29"/>
          <p:cNvSpPr/>
          <p:nvPr/>
        </p:nvSpPr>
        <p:spPr bwMode="auto">
          <a:xfrm>
            <a:off x="3444730" y="2990413"/>
            <a:ext cx="791891" cy="238281"/>
          </a:xfrm>
          <a:prstGeom prst="rightArrow">
            <a:avLst/>
          </a:prstGeom>
          <a:solidFill>
            <a:srgbClr val="FFC000"/>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a:ln>
                <a:noFill/>
              </a:ln>
              <a:solidFill>
                <a:schemeClr val="tx1"/>
              </a:solidFill>
              <a:effectLst/>
              <a:latin typeface="Arial" pitchFamily="34" charset="0"/>
              <a:ea typeface="宋体" pitchFamily="2" charset="-122"/>
            </a:endParaRPr>
          </a:p>
        </p:txBody>
      </p:sp>
      <p:sp>
        <p:nvSpPr>
          <p:cNvPr id="31" name="右箭头 30"/>
          <p:cNvSpPr/>
          <p:nvPr/>
        </p:nvSpPr>
        <p:spPr bwMode="auto">
          <a:xfrm>
            <a:off x="3449425" y="4254508"/>
            <a:ext cx="791891" cy="238281"/>
          </a:xfrm>
          <a:prstGeom prst="rightArrow">
            <a:avLst/>
          </a:prstGeom>
          <a:solidFill>
            <a:srgbClr val="FFC000"/>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a:ln>
                <a:noFill/>
              </a:ln>
              <a:solidFill>
                <a:schemeClr val="tx1"/>
              </a:solidFill>
              <a:effectLst/>
              <a:latin typeface="Arial" pitchFamily="34" charset="0"/>
              <a:ea typeface="宋体" pitchFamily="2" charset="-122"/>
            </a:endParaRPr>
          </a:p>
        </p:txBody>
      </p:sp>
      <p:sp>
        <p:nvSpPr>
          <p:cNvPr id="32" name="右箭头 31"/>
          <p:cNvSpPr/>
          <p:nvPr/>
        </p:nvSpPr>
        <p:spPr bwMode="auto">
          <a:xfrm>
            <a:off x="3451262" y="5606512"/>
            <a:ext cx="791891" cy="238281"/>
          </a:xfrm>
          <a:prstGeom prst="rightArrow">
            <a:avLst/>
          </a:prstGeom>
          <a:solidFill>
            <a:srgbClr val="FFC000"/>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a:ln>
                <a:noFill/>
              </a:ln>
              <a:solidFill>
                <a:schemeClr val="tx1"/>
              </a:solidFill>
              <a:effectLst/>
              <a:latin typeface="Arial" pitchFamily="34" charset="0"/>
              <a:ea typeface="宋体" pitchFamily="2" charset="-122"/>
            </a:endParaRPr>
          </a:p>
        </p:txBody>
      </p:sp>
      <p:sp>
        <p:nvSpPr>
          <p:cNvPr id="16" name="矩形 15"/>
          <p:cNvSpPr/>
          <p:nvPr/>
        </p:nvSpPr>
        <p:spPr>
          <a:xfrm>
            <a:off x="726858" y="3743012"/>
            <a:ext cx="7941580" cy="1182760"/>
          </a:xfrm>
          <a:prstGeom prst="rect">
            <a:avLst/>
          </a:prstGeom>
          <a:solidFill>
            <a:srgbClr val="FFDE75"/>
          </a:solidFill>
          <a:ln w="50800">
            <a:solidFill>
              <a:srgbClr val="DA7726"/>
            </a:solidFill>
          </a:ln>
        </p:spPr>
        <p:txBody>
          <a:bodyPr wrap="square">
            <a:spAutoFit/>
          </a:bodyPr>
          <a:lstStyle/>
          <a:p>
            <a:pPr algn="just" eaLnBrk="1" hangingPunct="1">
              <a:lnSpc>
                <a:spcPct val="120000"/>
              </a:lnSpc>
            </a:pPr>
            <a:r>
              <a:rPr lang="zh-CN" altLang="en-US" sz="2000" kern="0" dirty="0">
                <a:latin typeface="Kaiti SC" panose="02010600040101010101" pitchFamily="2" charset="-122"/>
                <a:ea typeface="Kaiti SC" panose="02010600040101010101" pitchFamily="2" charset="-122"/>
                <a:sym typeface="宋体" panose="02010600030101010101" pitchFamily="2" charset="-122"/>
              </a:rPr>
              <a:t>用户在访问网站时，会发现许多相同语义的多媒体资源在不同网页中出现，这些具有</a:t>
            </a:r>
            <a:r>
              <a:rPr lang="zh-CN" altLang="en-US" sz="2000" b="1" kern="0" dirty="0">
                <a:solidFill>
                  <a:srgbClr val="FF0000"/>
                </a:solidFill>
                <a:latin typeface="Kaiti SC" panose="02010600040101010101" pitchFamily="2" charset="-122"/>
                <a:ea typeface="Kaiti SC" panose="02010600040101010101" pitchFamily="2" charset="-122"/>
                <a:sym typeface="宋体" panose="02010600030101010101" pitchFamily="2" charset="-122"/>
              </a:rPr>
              <a:t>相同文本信息的音视频节目的</a:t>
            </a:r>
            <a:r>
              <a:rPr lang="en-US" altLang="zh-CN" sz="2000" b="1" kern="0" dirty="0">
                <a:solidFill>
                  <a:srgbClr val="FF0000"/>
                </a:solidFill>
                <a:latin typeface="Kaiti SC" panose="02010600040101010101" pitchFamily="2" charset="-122"/>
                <a:ea typeface="Kaiti SC" panose="02010600040101010101" pitchFamily="2" charset="-122"/>
                <a:sym typeface="宋体" panose="02010600030101010101" pitchFamily="2" charset="-122"/>
              </a:rPr>
              <a:t>URL</a:t>
            </a:r>
            <a:r>
              <a:rPr lang="zh-CN" altLang="en-US" sz="2000" b="1" kern="0" dirty="0">
                <a:solidFill>
                  <a:srgbClr val="FF0000"/>
                </a:solidFill>
                <a:latin typeface="Kaiti SC" panose="02010600040101010101" pitchFamily="2" charset="-122"/>
                <a:ea typeface="Kaiti SC" panose="02010600040101010101" pitchFamily="2" charset="-122"/>
                <a:sym typeface="宋体" panose="02010600030101010101" pitchFamily="2" charset="-122"/>
              </a:rPr>
              <a:t>是不同</a:t>
            </a:r>
            <a:r>
              <a:rPr lang="zh-CN" altLang="en-US" sz="2000" kern="0" dirty="0">
                <a:latin typeface="Kaiti SC" panose="02010600040101010101" pitchFamily="2" charset="-122"/>
                <a:ea typeface="Kaiti SC" panose="02010600040101010101" pitchFamily="2" charset="-122"/>
                <a:sym typeface="宋体" panose="02010600030101010101" pitchFamily="2" charset="-122"/>
              </a:rPr>
              <a:t>的。如能够根据文本信息对资源进行关联，可以更好的刻画多媒体资源的信息。</a:t>
            </a:r>
            <a:endParaRPr lang="en-US" altLang="zh-CN" sz="2000" kern="0" dirty="0">
              <a:latin typeface="Kaiti SC" panose="02010600040101010101" pitchFamily="2" charset="-122"/>
              <a:ea typeface="Kaiti SC" panose="02010600040101010101" pitchFamily="2" charset="-122"/>
              <a:sym typeface="宋体" panose="02010600030101010101" pitchFamily="2" charset="-122"/>
            </a:endParaRPr>
          </a:p>
        </p:txBody>
      </p:sp>
    </p:spTree>
    <p:extLst>
      <p:ext uri="{BB962C8B-B14F-4D97-AF65-F5344CB8AC3E}">
        <p14:creationId xmlns:p14="http://schemas.microsoft.com/office/powerpoint/2010/main" val="738033764"/>
      </p:ext>
    </p:extLst>
  </p:cSld>
  <p:clrMapOvr>
    <a:masterClrMapping/>
  </p:clrMapOvr>
  <p:transition spd="slow" advTm="10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500"/>
                                  </p:stCondLst>
                                  <p:childTnLst>
                                    <p:set>
                                      <p:cBhvr>
                                        <p:cTn id="9" dur="1" fill="hold">
                                          <p:stCondLst>
                                            <p:cond delay="0"/>
                                          </p:stCondLst>
                                        </p:cTn>
                                        <p:tgtEl>
                                          <p:spTgt spid="24"/>
                                        </p:tgtEl>
                                        <p:attrNameLst>
                                          <p:attrName>style.visibility</p:attrName>
                                        </p:attrNameLst>
                                      </p:cBhvr>
                                      <p:to>
                                        <p:strVal val="visible"/>
                                      </p:to>
                                    </p:set>
                                  </p:childTnLst>
                                </p:cTn>
                              </p:par>
                            </p:childTnLst>
                          </p:cTn>
                        </p:par>
                        <p:par>
                          <p:cTn id="10" fill="hold">
                            <p:stCondLst>
                              <p:cond delay="500"/>
                            </p:stCondLst>
                            <p:childTnLst>
                              <p:par>
                                <p:cTn id="11" presetID="1" presetClass="entr" presetSubtype="0" fill="hold" nodeType="afterEffect">
                                  <p:stCondLst>
                                    <p:cond delay="500"/>
                                  </p:stCondLst>
                                  <p:childTnLst>
                                    <p:set>
                                      <p:cBhvr>
                                        <p:cTn id="12" dur="1" fill="hold">
                                          <p:stCondLst>
                                            <p:cond delay="0"/>
                                          </p:stCondLst>
                                        </p:cTn>
                                        <p:tgtEl>
                                          <p:spTgt spid="2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28" grpId="0" animBg="1"/>
      <p:bldP spid="30" grpId="0" animBg="1"/>
      <p:bldP spid="31" grpId="0" animBg="1"/>
      <p:bldP spid="32" grpId="0" animBg="1"/>
      <p:bldP spid="1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8" name="标题 1"/>
          <p:cNvSpPr>
            <a:spLocks noGrp="1" noChangeArrowheads="1"/>
          </p:cNvSpPr>
          <p:nvPr>
            <p:ph type="title" idx="4294967295"/>
          </p:nvPr>
        </p:nvSpPr>
        <p:spPr>
          <a:xfrm>
            <a:off x="466725" y="549275"/>
            <a:ext cx="5473700" cy="647700"/>
          </a:xfrm>
        </p:spPr>
        <p:txBody>
          <a:bodyPr/>
          <a:lstStyle/>
          <a:p>
            <a:pPr algn="l" eaLnBrk="1" hangingPunct="1">
              <a:lnSpc>
                <a:spcPct val="150000"/>
              </a:lnSpc>
            </a:pPr>
            <a:r>
              <a:rPr lang="zh-CN" altLang="en-US" sz="3600" dirty="0">
                <a:latin typeface="华文楷体" panose="02010600040101010101" pitchFamily="2" charset="-122"/>
                <a:ea typeface="华文楷体" panose="02010600040101010101" pitchFamily="2" charset="-122"/>
                <a:sym typeface="宋体" panose="02010600030101010101" pitchFamily="2" charset="-122"/>
              </a:rPr>
              <a:t>目录</a:t>
            </a:r>
            <a:endParaRPr lang="en-US" sz="3600" dirty="0">
              <a:latin typeface="华文楷体" panose="02010600040101010101" pitchFamily="2" charset="-122"/>
              <a:ea typeface="华文楷体" panose="02010600040101010101" pitchFamily="2" charset="-122"/>
              <a:sym typeface="宋体" panose="02010600030101010101" pitchFamily="2" charset="-122"/>
            </a:endParaRPr>
          </a:p>
        </p:txBody>
      </p:sp>
      <p:sp>
        <p:nvSpPr>
          <p:cNvPr id="7173" name="文本框 4"/>
          <p:cNvSpPr>
            <a:spLocks noChangeArrowheads="1"/>
          </p:cNvSpPr>
          <p:nvPr/>
        </p:nvSpPr>
        <p:spPr bwMode="auto">
          <a:xfrm>
            <a:off x="4908550" y="4508500"/>
            <a:ext cx="38893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sz="200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52" name="Text Box 3"/>
          <p:cNvSpPr txBox="1">
            <a:spLocks noChangeArrowheads="1"/>
          </p:cNvSpPr>
          <p:nvPr/>
        </p:nvSpPr>
        <p:spPr bwMode="auto">
          <a:xfrm>
            <a:off x="3375025" y="1941513"/>
            <a:ext cx="184150" cy="365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ko-KR" altLang="en-US">
              <a:latin typeface="Times New Roman" panose="02020603050405020304" pitchFamily="18" charset="0"/>
              <a:ea typeface="Gulim" panose="020B0600000101010101" pitchFamily="34" charset="-127"/>
            </a:endParaRPr>
          </a:p>
        </p:txBody>
      </p:sp>
      <p:sp>
        <p:nvSpPr>
          <p:cNvPr id="6" name="内容占位符 2">
            <a:extLst>
              <a:ext uri="{FF2B5EF4-FFF2-40B4-BE49-F238E27FC236}">
                <a16:creationId xmlns:a16="http://schemas.microsoft.com/office/drawing/2014/main" id="{A2CDBD2D-37EA-E440-8CC6-9FEDF64CFEAB}"/>
              </a:ext>
            </a:extLst>
          </p:cNvPr>
          <p:cNvSpPr txBox="1">
            <a:spLocks noChangeArrowheads="1"/>
          </p:cNvSpPr>
          <p:nvPr/>
        </p:nvSpPr>
        <p:spPr bwMode="auto">
          <a:xfrm>
            <a:off x="590695" y="1412860"/>
            <a:ext cx="8229600" cy="4104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0" indent="0" algn="ctr" defTabSz="0" rtl="0" eaLnBrk="0" fontAlgn="base" hangingPunct="0">
              <a:spcBef>
                <a:spcPct val="20000"/>
              </a:spcBef>
              <a:spcAft>
                <a:spcPct val="0"/>
              </a:spcAft>
              <a:buNone/>
              <a:defRPr sz="3200">
                <a:solidFill>
                  <a:schemeClr val="tx1"/>
                </a:solidFill>
                <a:latin typeface="+mn-lt"/>
                <a:ea typeface="+mn-ea"/>
                <a:cs typeface="+mn-cs"/>
                <a:sym typeface="Arial" panose="020B0604020202020204" pitchFamily="34" charset="0"/>
              </a:defRPr>
            </a:lvl1pPr>
            <a:lvl2pPr marL="457200" indent="0" algn="ctr" defTabSz="0" rtl="0" eaLnBrk="0" fontAlgn="base" hangingPunct="0">
              <a:spcBef>
                <a:spcPct val="20000"/>
              </a:spcBef>
              <a:spcAft>
                <a:spcPct val="0"/>
              </a:spcAft>
              <a:buNone/>
              <a:defRPr sz="2800">
                <a:solidFill>
                  <a:schemeClr val="tx1"/>
                </a:solidFill>
                <a:latin typeface="+mn-lt"/>
                <a:ea typeface="+mn-ea"/>
                <a:sym typeface="Arial" panose="020B0604020202020204" pitchFamily="34" charset="0"/>
              </a:defRPr>
            </a:lvl2pPr>
            <a:lvl3pPr marL="914400" indent="0" algn="ctr" defTabSz="0" rtl="0" eaLnBrk="0" fontAlgn="base" hangingPunct="0">
              <a:spcBef>
                <a:spcPct val="20000"/>
              </a:spcBef>
              <a:spcAft>
                <a:spcPct val="0"/>
              </a:spcAft>
              <a:buNone/>
              <a:defRPr sz="2400">
                <a:solidFill>
                  <a:schemeClr val="tx1"/>
                </a:solidFill>
                <a:latin typeface="+mn-lt"/>
                <a:ea typeface="+mn-ea"/>
                <a:sym typeface="Arial" panose="020B0604020202020204" pitchFamily="34" charset="0"/>
              </a:defRPr>
            </a:lvl3pPr>
            <a:lvl4pPr marL="1371600" indent="0" algn="ctr" defTabSz="0" rtl="0" eaLnBrk="0" fontAlgn="base" hangingPunct="0">
              <a:spcBef>
                <a:spcPct val="20000"/>
              </a:spcBef>
              <a:spcAft>
                <a:spcPct val="0"/>
              </a:spcAft>
              <a:buNone/>
              <a:defRPr sz="2000">
                <a:solidFill>
                  <a:schemeClr val="tx1"/>
                </a:solidFill>
                <a:latin typeface="+mn-lt"/>
                <a:ea typeface="+mn-ea"/>
                <a:sym typeface="Arial" panose="020B0604020202020204" pitchFamily="34" charset="0"/>
              </a:defRPr>
            </a:lvl4pPr>
            <a:lvl5pPr marL="1828800" indent="0" algn="ctr" defTabSz="0" rtl="0" eaLnBrk="0" fontAlgn="base" hangingPunct="0">
              <a:spcBef>
                <a:spcPct val="20000"/>
              </a:spcBef>
              <a:spcAft>
                <a:spcPct val="0"/>
              </a:spcAft>
              <a:buNone/>
              <a:defRPr sz="2000">
                <a:solidFill>
                  <a:schemeClr val="tx1"/>
                </a:solidFill>
                <a:latin typeface="+mn-lt"/>
                <a:ea typeface="+mn-ea"/>
                <a:sym typeface="Arial" panose="020B0604020202020204" pitchFamily="34" charset="0"/>
              </a:defRPr>
            </a:lvl5pPr>
            <a:lvl6pPr marL="2286000" indent="0" algn="ctr" defTabSz="0" rtl="0" fontAlgn="base">
              <a:spcBef>
                <a:spcPct val="20000"/>
              </a:spcBef>
              <a:spcAft>
                <a:spcPct val="0"/>
              </a:spcAft>
              <a:buNone/>
              <a:defRPr sz="2000">
                <a:solidFill>
                  <a:schemeClr val="tx1"/>
                </a:solidFill>
                <a:latin typeface="+mn-lt"/>
                <a:ea typeface="+mn-ea"/>
                <a:sym typeface="Arial" pitchFamily="34" charset="0"/>
              </a:defRPr>
            </a:lvl6pPr>
            <a:lvl7pPr marL="2743200" indent="0" algn="ctr" defTabSz="0" rtl="0" fontAlgn="base">
              <a:spcBef>
                <a:spcPct val="20000"/>
              </a:spcBef>
              <a:spcAft>
                <a:spcPct val="0"/>
              </a:spcAft>
              <a:buNone/>
              <a:defRPr sz="2000">
                <a:solidFill>
                  <a:schemeClr val="tx1"/>
                </a:solidFill>
                <a:latin typeface="+mn-lt"/>
                <a:ea typeface="+mn-ea"/>
                <a:sym typeface="Arial" pitchFamily="34" charset="0"/>
              </a:defRPr>
            </a:lvl7pPr>
            <a:lvl8pPr marL="3200400" indent="0" algn="ctr" defTabSz="0" rtl="0" fontAlgn="base">
              <a:spcBef>
                <a:spcPct val="20000"/>
              </a:spcBef>
              <a:spcAft>
                <a:spcPct val="0"/>
              </a:spcAft>
              <a:buNone/>
              <a:defRPr sz="2000">
                <a:solidFill>
                  <a:schemeClr val="tx1"/>
                </a:solidFill>
                <a:latin typeface="+mn-lt"/>
                <a:ea typeface="+mn-ea"/>
                <a:sym typeface="Arial" pitchFamily="34" charset="0"/>
              </a:defRPr>
            </a:lvl8pPr>
            <a:lvl9pPr marL="3657600" indent="0" algn="ctr" defTabSz="0" rtl="0" fontAlgn="base">
              <a:spcBef>
                <a:spcPct val="20000"/>
              </a:spcBef>
              <a:spcAft>
                <a:spcPct val="0"/>
              </a:spcAft>
              <a:buNone/>
              <a:defRPr sz="2000">
                <a:solidFill>
                  <a:schemeClr val="tx1"/>
                </a:solidFill>
                <a:latin typeface="+mn-lt"/>
                <a:ea typeface="+mn-ea"/>
                <a:sym typeface="Arial" pitchFamily="34" charset="0"/>
              </a:defRPr>
            </a:lvl9pPr>
          </a:lstStyle>
          <a:p>
            <a:pPr marL="342900" indent="-342900" algn="l" eaLnBrk="1" hangingPunct="1">
              <a:lnSpc>
                <a:spcPct val="150000"/>
              </a:lnSpc>
              <a:buClr>
                <a:srgbClr val="0070C0"/>
              </a:buClr>
              <a:buFont typeface="Wingdings" pitchFamily="2" charset="2"/>
              <a:buChar char="l"/>
            </a:pPr>
            <a:r>
              <a:rPr lang="zh-CN" altLang="en-US" sz="2200" kern="0" dirty="0">
                <a:latin typeface="微软雅黑" panose="020B0503020204020204" pitchFamily="34" charset="-122"/>
                <a:ea typeface="微软雅黑" panose="020B0503020204020204" pitchFamily="34" charset="-122"/>
                <a:sym typeface="宋体" panose="02010600030101010101" pitchFamily="2" charset="-122"/>
              </a:rPr>
              <a:t>研究背景与意义</a:t>
            </a:r>
            <a:endParaRPr lang="en-US" altLang="zh-CN" sz="2200" kern="0" dirty="0">
              <a:latin typeface="微软雅黑" panose="020B0503020204020204" pitchFamily="34" charset="-122"/>
              <a:ea typeface="微软雅黑" panose="020B0503020204020204" pitchFamily="34" charset="-122"/>
              <a:sym typeface="宋体" panose="02010600030101010101" pitchFamily="2" charset="-122"/>
            </a:endParaRPr>
          </a:p>
          <a:p>
            <a:pPr marL="342900" indent="-342900" algn="l" eaLnBrk="1" hangingPunct="1">
              <a:lnSpc>
                <a:spcPct val="150000"/>
              </a:lnSpc>
              <a:buClr>
                <a:srgbClr val="FF0000"/>
              </a:buClr>
              <a:buFont typeface="Wingdings" pitchFamily="2" charset="2"/>
              <a:buChar char="l"/>
            </a:pPr>
            <a:r>
              <a:rPr lang="zh-CN" altLang="en-US" sz="2200" kern="0" dirty="0">
                <a:solidFill>
                  <a:srgbClr val="FF0000"/>
                </a:solidFill>
                <a:latin typeface="微软雅黑" panose="020B0503020204020204" pitchFamily="34" charset="-122"/>
                <a:ea typeface="微软雅黑" panose="020B0503020204020204" pitchFamily="34" charset="-122"/>
                <a:sym typeface="宋体" panose="02010600030101010101" pitchFamily="2" charset="-122"/>
              </a:rPr>
              <a:t>研究现状</a:t>
            </a:r>
            <a:endParaRPr lang="en-US" altLang="zh-CN" sz="2200" kern="0" dirty="0">
              <a:solidFill>
                <a:srgbClr val="FF0000"/>
              </a:solidFill>
              <a:latin typeface="微软雅黑" panose="020B0503020204020204" pitchFamily="34" charset="-122"/>
              <a:ea typeface="微软雅黑" panose="020B0503020204020204" pitchFamily="34" charset="-122"/>
              <a:sym typeface="宋体" panose="02010600030101010101" pitchFamily="2" charset="-122"/>
            </a:endParaRPr>
          </a:p>
          <a:p>
            <a:pPr marL="342900" indent="-342900" algn="l" eaLnBrk="1" hangingPunct="1">
              <a:lnSpc>
                <a:spcPct val="150000"/>
              </a:lnSpc>
              <a:buClr>
                <a:srgbClr val="0070C0"/>
              </a:buClr>
              <a:buFont typeface="Wingdings" pitchFamily="2" charset="2"/>
              <a:buChar char="l"/>
            </a:pPr>
            <a:r>
              <a:rPr lang="zh-CN" altLang="en-US" sz="2200" kern="0" dirty="0">
                <a:latin typeface="微软雅黑" panose="020B0503020204020204" pitchFamily="34" charset="-122"/>
                <a:ea typeface="微软雅黑" panose="020B0503020204020204" pitchFamily="34" charset="-122"/>
                <a:sym typeface="宋体" panose="02010600030101010101" pitchFamily="2" charset="-122"/>
              </a:rPr>
              <a:t>研究目标、内容及拟解决的关键问题</a:t>
            </a:r>
            <a:endParaRPr lang="en-US" altLang="zh-CN" sz="2200" kern="0" dirty="0">
              <a:latin typeface="微软雅黑" panose="020B0503020204020204" pitchFamily="34" charset="-122"/>
              <a:ea typeface="微软雅黑" panose="020B0503020204020204" pitchFamily="34" charset="-122"/>
              <a:sym typeface="宋体" panose="02010600030101010101" pitchFamily="2" charset="-122"/>
            </a:endParaRPr>
          </a:p>
          <a:p>
            <a:pPr marL="342900" indent="-342900" algn="l" eaLnBrk="1" hangingPunct="1">
              <a:lnSpc>
                <a:spcPct val="150000"/>
              </a:lnSpc>
              <a:buClr>
                <a:srgbClr val="0070C0"/>
              </a:buClr>
              <a:buFont typeface="Wingdings" pitchFamily="2" charset="2"/>
              <a:buChar char="l"/>
            </a:pPr>
            <a:r>
              <a:rPr lang="zh-CN" altLang="en-US" sz="2200" kern="0" dirty="0">
                <a:latin typeface="微软雅黑" panose="020B0503020204020204" pitchFamily="34" charset="-122"/>
                <a:ea typeface="微软雅黑" panose="020B0503020204020204" pitchFamily="34" charset="-122"/>
                <a:sym typeface="宋体" panose="02010600030101010101" pitchFamily="2" charset="-122"/>
              </a:rPr>
              <a:t>主要创新</a:t>
            </a:r>
            <a:r>
              <a:rPr lang="en-US" altLang="zh-CN" sz="2200" kern="0" dirty="0">
                <a:latin typeface="微软雅黑" panose="020B0503020204020204" pitchFamily="34" charset="-122"/>
                <a:ea typeface="微软雅黑" panose="020B0503020204020204" pitchFamily="34" charset="-122"/>
                <a:sym typeface="宋体" panose="02010600030101010101" pitchFamily="2" charset="-122"/>
              </a:rPr>
              <a:t>/</a:t>
            </a:r>
            <a:r>
              <a:rPr lang="zh-CN" altLang="en-US" sz="2200" kern="0" dirty="0">
                <a:latin typeface="微软雅黑" panose="020B0503020204020204" pitchFamily="34" charset="-122"/>
                <a:ea typeface="微软雅黑" panose="020B0503020204020204" pitchFamily="34" charset="-122"/>
                <a:sym typeface="宋体" panose="02010600030101010101" pitchFamily="2" charset="-122"/>
              </a:rPr>
              <a:t>成果</a:t>
            </a:r>
            <a:endParaRPr lang="en-US" altLang="zh-CN" sz="2200" kern="0" dirty="0">
              <a:latin typeface="微软雅黑" panose="020B0503020204020204" pitchFamily="34" charset="-122"/>
              <a:ea typeface="微软雅黑" panose="020B0503020204020204" pitchFamily="34" charset="-122"/>
              <a:sym typeface="宋体" panose="02010600030101010101" pitchFamily="2" charset="-122"/>
            </a:endParaRPr>
          </a:p>
          <a:p>
            <a:pPr marL="342900" indent="-342900" algn="l" eaLnBrk="1" hangingPunct="1">
              <a:lnSpc>
                <a:spcPct val="150000"/>
              </a:lnSpc>
              <a:buClr>
                <a:srgbClr val="0070C0"/>
              </a:buClr>
              <a:buFont typeface="Wingdings" pitchFamily="2" charset="2"/>
              <a:buChar char="l"/>
            </a:pPr>
            <a:r>
              <a:rPr lang="zh-CN" altLang="en-US" sz="2200" kern="0" dirty="0">
                <a:latin typeface="微软雅黑" panose="020B0503020204020204" pitchFamily="34" charset="-122"/>
                <a:ea typeface="微软雅黑" panose="020B0503020204020204" pitchFamily="34" charset="-122"/>
                <a:sym typeface="宋体" panose="02010600030101010101" pitchFamily="2" charset="-122"/>
              </a:rPr>
              <a:t>完成项目及发表论文情况</a:t>
            </a:r>
            <a:endParaRPr lang="en-US" altLang="zh-CN" sz="2200" kern="0" dirty="0">
              <a:latin typeface="微软雅黑" panose="020B0503020204020204" pitchFamily="34" charset="-122"/>
              <a:ea typeface="微软雅黑" panose="020B0503020204020204" pitchFamily="34" charset="-122"/>
              <a:sym typeface="宋体" panose="02010600030101010101" pitchFamily="2" charset="-122"/>
            </a:endParaRPr>
          </a:p>
        </p:txBody>
      </p:sp>
    </p:spTree>
    <p:extLst>
      <p:ext uri="{BB962C8B-B14F-4D97-AF65-F5344CB8AC3E}">
        <p14:creationId xmlns:p14="http://schemas.microsoft.com/office/powerpoint/2010/main" val="3721967226"/>
      </p:ext>
    </p:extLst>
  </p:cSld>
  <p:clrMapOvr>
    <a:masterClrMapping/>
  </p:clrMapOvr>
  <p:transition spd="slow" advTm="100"/>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3" name="文本框 4"/>
          <p:cNvSpPr>
            <a:spLocks noChangeArrowheads="1"/>
          </p:cNvSpPr>
          <p:nvPr/>
        </p:nvSpPr>
        <p:spPr bwMode="auto">
          <a:xfrm>
            <a:off x="4908550" y="4508500"/>
            <a:ext cx="38893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sz="200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52" name="Text Box 3"/>
          <p:cNvSpPr txBox="1">
            <a:spLocks noChangeArrowheads="1"/>
          </p:cNvSpPr>
          <p:nvPr/>
        </p:nvSpPr>
        <p:spPr bwMode="auto">
          <a:xfrm>
            <a:off x="3375025" y="1941513"/>
            <a:ext cx="184150" cy="365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ko-KR" altLang="en-US">
              <a:latin typeface="Times New Roman" panose="02020603050405020304" pitchFamily="18" charset="0"/>
              <a:ea typeface="Gulim" panose="020B0600000101010101" pitchFamily="34" charset="-127"/>
            </a:endParaRPr>
          </a:p>
        </p:txBody>
      </p:sp>
      <p:sp>
        <p:nvSpPr>
          <p:cNvPr id="6" name="标题 1"/>
          <p:cNvSpPr txBox="1">
            <a:spLocks noChangeArrowheads="1"/>
          </p:cNvSpPr>
          <p:nvPr/>
        </p:nvSpPr>
        <p:spPr bwMode="auto">
          <a:xfrm>
            <a:off x="466725" y="549275"/>
            <a:ext cx="633743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sym typeface="Arial" panose="020B0604020202020204" pitchFamily="34" charset="0"/>
              </a:defRPr>
            </a:lvl1pPr>
            <a:lvl2pPr algn="ctr" rtl="0" eaLnBrk="0" fontAlgn="base" hangingPunct="0">
              <a:spcBef>
                <a:spcPct val="0"/>
              </a:spcBef>
              <a:spcAft>
                <a:spcPct val="0"/>
              </a:spcAft>
              <a:defRPr sz="4400">
                <a:solidFill>
                  <a:schemeClr val="tx2"/>
                </a:solidFill>
                <a:latin typeface="Arial" pitchFamily="34" charset="0"/>
                <a:ea typeface="宋体" pitchFamily="2" charset="-122"/>
                <a:sym typeface="Arial" panose="020B0604020202020204" pitchFamily="34" charset="0"/>
              </a:defRPr>
            </a:lvl2pPr>
            <a:lvl3pPr algn="ctr" rtl="0" eaLnBrk="0" fontAlgn="base" hangingPunct="0">
              <a:spcBef>
                <a:spcPct val="0"/>
              </a:spcBef>
              <a:spcAft>
                <a:spcPct val="0"/>
              </a:spcAft>
              <a:defRPr sz="4400">
                <a:solidFill>
                  <a:schemeClr val="tx2"/>
                </a:solidFill>
                <a:latin typeface="Arial" pitchFamily="34" charset="0"/>
                <a:ea typeface="宋体" pitchFamily="2" charset="-122"/>
                <a:sym typeface="Arial" panose="020B0604020202020204" pitchFamily="34" charset="0"/>
              </a:defRPr>
            </a:lvl3pPr>
            <a:lvl4pPr algn="ctr" rtl="0" eaLnBrk="0" fontAlgn="base" hangingPunct="0">
              <a:spcBef>
                <a:spcPct val="0"/>
              </a:spcBef>
              <a:spcAft>
                <a:spcPct val="0"/>
              </a:spcAft>
              <a:defRPr sz="4400">
                <a:solidFill>
                  <a:schemeClr val="tx2"/>
                </a:solidFill>
                <a:latin typeface="Arial" pitchFamily="34" charset="0"/>
                <a:ea typeface="宋体" pitchFamily="2" charset="-122"/>
                <a:sym typeface="Arial" panose="020B0604020202020204" pitchFamily="34" charset="0"/>
              </a:defRPr>
            </a:lvl4pPr>
            <a:lvl5pPr algn="ctr" rtl="0" eaLnBrk="0" fontAlgn="base" hangingPunct="0">
              <a:spcBef>
                <a:spcPct val="0"/>
              </a:spcBef>
              <a:spcAft>
                <a:spcPct val="0"/>
              </a:spcAft>
              <a:defRPr sz="4400">
                <a:solidFill>
                  <a:schemeClr val="tx2"/>
                </a:solidFill>
                <a:latin typeface="Arial" pitchFamily="34" charset="0"/>
                <a:ea typeface="宋体" pitchFamily="2" charset="-122"/>
                <a:sym typeface="Arial" panose="020B0604020202020204" pitchFamily="34" charset="0"/>
              </a:defRPr>
            </a:lvl5pPr>
            <a:lvl6pPr marL="457200" algn="ctr" rtl="0" fontAlgn="base">
              <a:spcBef>
                <a:spcPct val="0"/>
              </a:spcBef>
              <a:spcAft>
                <a:spcPct val="0"/>
              </a:spcAft>
              <a:defRPr sz="4400">
                <a:solidFill>
                  <a:schemeClr val="tx2"/>
                </a:solidFill>
                <a:latin typeface="Arial" pitchFamily="34" charset="0"/>
                <a:ea typeface="宋体" pitchFamily="2" charset="-122"/>
                <a:sym typeface="Arial" pitchFamily="34" charset="0"/>
              </a:defRPr>
            </a:lvl6pPr>
            <a:lvl7pPr marL="914400" algn="ctr" rtl="0" fontAlgn="base">
              <a:spcBef>
                <a:spcPct val="0"/>
              </a:spcBef>
              <a:spcAft>
                <a:spcPct val="0"/>
              </a:spcAft>
              <a:defRPr sz="4400">
                <a:solidFill>
                  <a:schemeClr val="tx2"/>
                </a:solidFill>
                <a:latin typeface="Arial" pitchFamily="34" charset="0"/>
                <a:ea typeface="宋体" pitchFamily="2" charset="-122"/>
                <a:sym typeface="Arial" pitchFamily="34" charset="0"/>
              </a:defRPr>
            </a:lvl7pPr>
            <a:lvl8pPr marL="1371600" algn="ctr" rtl="0" fontAlgn="base">
              <a:spcBef>
                <a:spcPct val="0"/>
              </a:spcBef>
              <a:spcAft>
                <a:spcPct val="0"/>
              </a:spcAft>
              <a:defRPr sz="4400">
                <a:solidFill>
                  <a:schemeClr val="tx2"/>
                </a:solidFill>
                <a:latin typeface="Arial" pitchFamily="34" charset="0"/>
                <a:ea typeface="宋体" pitchFamily="2" charset="-122"/>
                <a:sym typeface="Arial" pitchFamily="34" charset="0"/>
              </a:defRPr>
            </a:lvl8pPr>
            <a:lvl9pPr marL="1828800" algn="ctr" rtl="0" fontAlgn="base">
              <a:spcBef>
                <a:spcPct val="0"/>
              </a:spcBef>
              <a:spcAft>
                <a:spcPct val="0"/>
              </a:spcAft>
              <a:defRPr sz="4400">
                <a:solidFill>
                  <a:schemeClr val="tx2"/>
                </a:solidFill>
                <a:latin typeface="Arial" pitchFamily="34" charset="0"/>
                <a:ea typeface="宋体" pitchFamily="2" charset="-122"/>
                <a:sym typeface="Arial" pitchFamily="34" charset="0"/>
              </a:defRPr>
            </a:lvl9pPr>
          </a:lstStyle>
          <a:p>
            <a:pPr algn="l" eaLnBrk="1" hangingPunct="1">
              <a:lnSpc>
                <a:spcPct val="150000"/>
              </a:lnSpc>
              <a:buFontTx/>
            </a:pPr>
            <a:r>
              <a:rPr lang="zh-CN" altLang="en-US" sz="3200" kern="0" dirty="0">
                <a:latin typeface="华文楷体" panose="02010600040101010101" pitchFamily="2" charset="-122"/>
                <a:ea typeface="华文楷体" panose="02010600040101010101" pitchFamily="2" charset="-122"/>
                <a:sym typeface="宋体" panose="02010600030101010101" pitchFamily="2" charset="-122"/>
              </a:rPr>
              <a:t>研究现状</a:t>
            </a:r>
          </a:p>
        </p:txBody>
      </p:sp>
      <p:sp>
        <p:nvSpPr>
          <p:cNvPr id="9" name="Text Box 3">
            <a:extLst>
              <a:ext uri="{FF2B5EF4-FFF2-40B4-BE49-F238E27FC236}">
                <a16:creationId xmlns:a16="http://schemas.microsoft.com/office/drawing/2014/main" id="{32939229-776A-664D-92F0-675A6CC2F95F}"/>
              </a:ext>
            </a:extLst>
          </p:cNvPr>
          <p:cNvSpPr txBox="1">
            <a:spLocks noChangeArrowheads="1"/>
          </p:cNvSpPr>
          <p:nvPr/>
        </p:nvSpPr>
        <p:spPr bwMode="auto">
          <a:xfrm>
            <a:off x="3375025" y="1941513"/>
            <a:ext cx="184150" cy="365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ko-KR" altLang="en-US">
              <a:latin typeface="Times New Roman" panose="02020603050405020304" pitchFamily="18" charset="0"/>
              <a:ea typeface="Gulim" panose="020B0600000101010101" pitchFamily="34" charset="-127"/>
            </a:endParaRPr>
          </a:p>
        </p:txBody>
      </p:sp>
      <p:sp>
        <p:nvSpPr>
          <p:cNvPr id="10" name="内容占位符 2">
            <a:extLst>
              <a:ext uri="{FF2B5EF4-FFF2-40B4-BE49-F238E27FC236}">
                <a16:creationId xmlns:a16="http://schemas.microsoft.com/office/drawing/2014/main" id="{1025BF95-729A-4F43-A0BA-F7E3ECF0F1DC}"/>
              </a:ext>
            </a:extLst>
          </p:cNvPr>
          <p:cNvSpPr txBox="1">
            <a:spLocks noChangeArrowheads="1"/>
          </p:cNvSpPr>
          <p:nvPr/>
        </p:nvSpPr>
        <p:spPr bwMode="auto">
          <a:xfrm>
            <a:off x="179694" y="1412860"/>
            <a:ext cx="8280579"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0" indent="0" algn="ctr" defTabSz="0" rtl="0" eaLnBrk="0" fontAlgn="base" hangingPunct="0">
              <a:spcBef>
                <a:spcPct val="20000"/>
              </a:spcBef>
              <a:spcAft>
                <a:spcPct val="0"/>
              </a:spcAft>
              <a:buNone/>
              <a:defRPr sz="3200">
                <a:solidFill>
                  <a:schemeClr val="tx1"/>
                </a:solidFill>
                <a:latin typeface="+mn-lt"/>
                <a:ea typeface="+mn-ea"/>
                <a:cs typeface="+mn-cs"/>
                <a:sym typeface="Arial" panose="020B0604020202020204" pitchFamily="34" charset="0"/>
              </a:defRPr>
            </a:lvl1pPr>
            <a:lvl2pPr marL="457200" indent="0" algn="ctr" defTabSz="0" rtl="0" eaLnBrk="0" fontAlgn="base" hangingPunct="0">
              <a:spcBef>
                <a:spcPct val="20000"/>
              </a:spcBef>
              <a:spcAft>
                <a:spcPct val="0"/>
              </a:spcAft>
              <a:buNone/>
              <a:defRPr sz="2800">
                <a:solidFill>
                  <a:schemeClr val="tx1"/>
                </a:solidFill>
                <a:latin typeface="+mn-lt"/>
                <a:ea typeface="+mn-ea"/>
                <a:sym typeface="Arial" panose="020B0604020202020204" pitchFamily="34" charset="0"/>
              </a:defRPr>
            </a:lvl2pPr>
            <a:lvl3pPr marL="914400" indent="0" algn="ctr" defTabSz="0" rtl="0" eaLnBrk="0" fontAlgn="base" hangingPunct="0">
              <a:spcBef>
                <a:spcPct val="20000"/>
              </a:spcBef>
              <a:spcAft>
                <a:spcPct val="0"/>
              </a:spcAft>
              <a:buNone/>
              <a:defRPr sz="2400">
                <a:solidFill>
                  <a:schemeClr val="tx1"/>
                </a:solidFill>
                <a:latin typeface="+mn-lt"/>
                <a:ea typeface="+mn-ea"/>
                <a:sym typeface="Arial" panose="020B0604020202020204" pitchFamily="34" charset="0"/>
              </a:defRPr>
            </a:lvl3pPr>
            <a:lvl4pPr marL="1371600" indent="0" algn="ctr" defTabSz="0" rtl="0" eaLnBrk="0" fontAlgn="base" hangingPunct="0">
              <a:spcBef>
                <a:spcPct val="20000"/>
              </a:spcBef>
              <a:spcAft>
                <a:spcPct val="0"/>
              </a:spcAft>
              <a:buNone/>
              <a:defRPr sz="2000">
                <a:solidFill>
                  <a:schemeClr val="tx1"/>
                </a:solidFill>
                <a:latin typeface="+mn-lt"/>
                <a:ea typeface="+mn-ea"/>
                <a:sym typeface="Arial" panose="020B0604020202020204" pitchFamily="34" charset="0"/>
              </a:defRPr>
            </a:lvl4pPr>
            <a:lvl5pPr marL="1828800" indent="0" algn="ctr" defTabSz="0" rtl="0" eaLnBrk="0" fontAlgn="base" hangingPunct="0">
              <a:spcBef>
                <a:spcPct val="20000"/>
              </a:spcBef>
              <a:spcAft>
                <a:spcPct val="0"/>
              </a:spcAft>
              <a:buNone/>
              <a:defRPr sz="2000">
                <a:solidFill>
                  <a:schemeClr val="tx1"/>
                </a:solidFill>
                <a:latin typeface="+mn-lt"/>
                <a:ea typeface="+mn-ea"/>
                <a:sym typeface="Arial" panose="020B0604020202020204" pitchFamily="34" charset="0"/>
              </a:defRPr>
            </a:lvl5pPr>
            <a:lvl6pPr marL="2286000" indent="0" algn="ctr" defTabSz="0" rtl="0" fontAlgn="base">
              <a:spcBef>
                <a:spcPct val="20000"/>
              </a:spcBef>
              <a:spcAft>
                <a:spcPct val="0"/>
              </a:spcAft>
              <a:buNone/>
              <a:defRPr sz="2000">
                <a:solidFill>
                  <a:schemeClr val="tx1"/>
                </a:solidFill>
                <a:latin typeface="+mn-lt"/>
                <a:ea typeface="+mn-ea"/>
                <a:sym typeface="Arial" pitchFamily="34" charset="0"/>
              </a:defRPr>
            </a:lvl6pPr>
            <a:lvl7pPr marL="2743200" indent="0" algn="ctr" defTabSz="0" rtl="0" fontAlgn="base">
              <a:spcBef>
                <a:spcPct val="20000"/>
              </a:spcBef>
              <a:spcAft>
                <a:spcPct val="0"/>
              </a:spcAft>
              <a:buNone/>
              <a:defRPr sz="2000">
                <a:solidFill>
                  <a:schemeClr val="tx1"/>
                </a:solidFill>
                <a:latin typeface="+mn-lt"/>
                <a:ea typeface="+mn-ea"/>
                <a:sym typeface="Arial" pitchFamily="34" charset="0"/>
              </a:defRPr>
            </a:lvl7pPr>
            <a:lvl8pPr marL="3200400" indent="0" algn="ctr" defTabSz="0" rtl="0" fontAlgn="base">
              <a:spcBef>
                <a:spcPct val="20000"/>
              </a:spcBef>
              <a:spcAft>
                <a:spcPct val="0"/>
              </a:spcAft>
              <a:buNone/>
              <a:defRPr sz="2000">
                <a:solidFill>
                  <a:schemeClr val="tx1"/>
                </a:solidFill>
                <a:latin typeface="+mn-lt"/>
                <a:ea typeface="+mn-ea"/>
                <a:sym typeface="Arial" pitchFamily="34" charset="0"/>
              </a:defRPr>
            </a:lvl8pPr>
            <a:lvl9pPr marL="3657600" indent="0" algn="ctr" defTabSz="0" rtl="0" fontAlgn="base">
              <a:spcBef>
                <a:spcPct val="20000"/>
              </a:spcBef>
              <a:spcAft>
                <a:spcPct val="0"/>
              </a:spcAft>
              <a:buNone/>
              <a:defRPr sz="2000">
                <a:solidFill>
                  <a:schemeClr val="tx1"/>
                </a:solidFill>
                <a:latin typeface="+mn-lt"/>
                <a:ea typeface="+mn-ea"/>
                <a:sym typeface="Arial" pitchFamily="34" charset="0"/>
              </a:defRPr>
            </a:lvl9pPr>
          </a:lstStyle>
          <a:p>
            <a:pPr marL="342900" indent="-342900" algn="l" fontAlgn="ctr">
              <a:lnSpc>
                <a:spcPct val="120000"/>
              </a:lnSpc>
              <a:buFont typeface="Wingdings" pitchFamily="2" charset="2"/>
              <a:buChar char="Ø"/>
            </a:pPr>
            <a:endParaRPr lang="en-US" altLang="zh-CN" sz="2000" kern="0" dirty="0">
              <a:latin typeface="微软雅黑" panose="020B0503020204020204" pitchFamily="34" charset="-122"/>
              <a:ea typeface="微软雅黑" panose="020B0503020204020204" pitchFamily="34" charset="-122"/>
            </a:endParaRPr>
          </a:p>
          <a:p>
            <a:pPr marL="742950" lvl="1" indent="-285750" algn="l" fontAlgn="ctr">
              <a:lnSpc>
                <a:spcPct val="120000"/>
              </a:lnSpc>
              <a:buClr>
                <a:srgbClr val="0065B0"/>
              </a:buClr>
              <a:buFont typeface="Wingdings" pitchFamily="2" charset="2"/>
              <a:buChar char="l"/>
            </a:pPr>
            <a:r>
              <a:rPr lang="zh-CN" altLang="en-US" sz="1800" kern="0" dirty="0">
                <a:latin typeface="微软雅黑" panose="020B0503020204020204" pitchFamily="34" charset="-122"/>
                <a:ea typeface="微软雅黑" panose="020B0503020204020204" pitchFamily="34" charset="-122"/>
              </a:rPr>
              <a:t>文本内容</a:t>
            </a:r>
            <a:endParaRPr lang="en-US" altLang="zh-CN" sz="1800" kern="0" dirty="0">
              <a:latin typeface="微软雅黑" panose="020B0503020204020204" pitchFamily="34" charset="-122"/>
              <a:ea typeface="微软雅黑" panose="020B0503020204020204" pitchFamily="34" charset="-122"/>
            </a:endParaRPr>
          </a:p>
          <a:p>
            <a:pPr marL="1200150" lvl="2" indent="-285750" algn="l" fontAlgn="ctr">
              <a:lnSpc>
                <a:spcPct val="120000"/>
              </a:lnSpc>
              <a:buClr>
                <a:srgbClr val="0065B0"/>
              </a:buClr>
              <a:buFont typeface="Wingdings" pitchFamily="2" charset="2"/>
              <a:buChar char="Ø"/>
            </a:pPr>
            <a:r>
              <a:rPr lang="en-US" altLang="zh-CN" sz="1600" kern="0" dirty="0">
                <a:latin typeface="微软雅黑" panose="020B0503020204020204" pitchFamily="34" charset="-122"/>
                <a:ea typeface="微软雅黑" panose="020B0503020204020204" pitchFamily="34" charset="-122"/>
              </a:rPr>
              <a:t>Cosine-TF-IDF</a:t>
            </a:r>
            <a:r>
              <a:rPr lang="zh-CN" altLang="en-US" sz="1600" kern="0" dirty="0">
                <a:latin typeface="微软雅黑" panose="020B0503020204020204" pitchFamily="34" charset="-122"/>
                <a:ea typeface="微软雅黑" panose="020B0503020204020204" pitchFamily="34" charset="-122"/>
              </a:rPr>
              <a:t>方法</a:t>
            </a:r>
            <a:r>
              <a:rPr lang="en-US" altLang="zh-CN" sz="1600" kern="0" dirty="0">
                <a:latin typeface="微软雅黑" panose="020B0503020204020204" pitchFamily="34" charset="-122"/>
                <a:ea typeface="微软雅黑" panose="020B0503020204020204" pitchFamily="34" charset="-122"/>
              </a:rPr>
              <a:t>[1]</a:t>
            </a:r>
            <a:r>
              <a:rPr lang="zh-CN" altLang="en-US" sz="1600" kern="0" dirty="0">
                <a:latin typeface="微软雅黑" panose="020B0503020204020204" pitchFamily="34" charset="-122"/>
                <a:ea typeface="微软雅黑" panose="020B0503020204020204" pitchFamily="34" charset="-122"/>
              </a:rPr>
              <a:t>：计算网页中的</a:t>
            </a:r>
            <a:r>
              <a:rPr lang="en-US" altLang="zh-CN" sz="1600" kern="0" dirty="0">
                <a:latin typeface="微软雅黑" panose="020B0503020204020204" pitchFamily="34" charset="-122"/>
                <a:ea typeface="微软雅黑" panose="020B0503020204020204" pitchFamily="34" charset="-122"/>
              </a:rPr>
              <a:t>TFIDF</a:t>
            </a:r>
            <a:r>
              <a:rPr lang="zh-CN" altLang="en-US" sz="1600" kern="0" dirty="0">
                <a:latin typeface="微软雅黑" panose="020B0503020204020204" pitchFamily="34" charset="-122"/>
                <a:ea typeface="微软雅黑" panose="020B0503020204020204" pitchFamily="34" charset="-122"/>
              </a:rPr>
              <a:t>值，然后生成文本向量，计算向量间的相似度从而判断网页间的相似度和关系</a:t>
            </a:r>
            <a:endParaRPr lang="en-US" altLang="zh-CN" sz="1600" kern="0" dirty="0">
              <a:latin typeface="微软雅黑" panose="020B0503020204020204" pitchFamily="34" charset="-122"/>
              <a:ea typeface="微软雅黑" panose="020B0503020204020204" pitchFamily="34" charset="-122"/>
            </a:endParaRPr>
          </a:p>
          <a:p>
            <a:pPr marL="1200150" lvl="2" indent="-285750" algn="l" fontAlgn="ctr">
              <a:lnSpc>
                <a:spcPct val="120000"/>
              </a:lnSpc>
              <a:buClr>
                <a:srgbClr val="0065B0"/>
              </a:buClr>
              <a:buFont typeface="Wingdings" pitchFamily="2" charset="2"/>
              <a:buChar char="Ø"/>
            </a:pPr>
            <a:r>
              <a:rPr lang="zh-CN" altLang="en-US" sz="1600" kern="0" dirty="0">
                <a:latin typeface="微软雅黑" panose="020B0503020204020204" pitchFamily="34" charset="-122"/>
                <a:ea typeface="微软雅黑" panose="020B0503020204020204" pitchFamily="34" charset="-122"/>
              </a:rPr>
              <a:t>潜在语义分析方法</a:t>
            </a:r>
            <a:r>
              <a:rPr lang="en-US" altLang="zh-CN" sz="1600" kern="0" dirty="0">
                <a:latin typeface="微软雅黑" panose="020B0503020204020204" pitchFamily="34" charset="-122"/>
                <a:ea typeface="微软雅黑" panose="020B0503020204020204" pitchFamily="34" charset="-122"/>
              </a:rPr>
              <a:t>[2]</a:t>
            </a:r>
            <a:r>
              <a:rPr lang="zh-CN" altLang="en-US" sz="1600" kern="0" dirty="0">
                <a:latin typeface="微软雅黑" panose="020B0503020204020204" pitchFamily="34" charset="-122"/>
                <a:ea typeface="微软雅黑" panose="020B0503020204020204" pitchFamily="34" charset="-122"/>
              </a:rPr>
              <a:t>：将网页中的文字使用向量来表示，并通过向量间的关系</a:t>
            </a:r>
            <a:r>
              <a:rPr lang="en-US" altLang="zh-CN" sz="1600" kern="0" dirty="0">
                <a:latin typeface="微软雅黑" panose="020B0503020204020204" pitchFamily="34" charset="-122"/>
                <a:ea typeface="微软雅黑" panose="020B0503020204020204" pitchFamily="34" charset="-122"/>
              </a:rPr>
              <a:t>(</a:t>
            </a:r>
            <a:r>
              <a:rPr lang="zh-CN" altLang="en-US" sz="1600" kern="0" dirty="0">
                <a:latin typeface="微软雅黑" panose="020B0503020204020204" pitchFamily="34" charset="-122"/>
                <a:ea typeface="微软雅黑" panose="020B0503020204020204" pitchFamily="34" charset="-122"/>
              </a:rPr>
              <a:t>如夹角</a:t>
            </a:r>
            <a:r>
              <a:rPr lang="en-US" altLang="zh-CN" sz="1600" kern="0" dirty="0">
                <a:latin typeface="微软雅黑" panose="020B0503020204020204" pitchFamily="34" charset="-122"/>
                <a:ea typeface="微软雅黑" panose="020B0503020204020204" pitchFamily="34" charset="-122"/>
              </a:rPr>
              <a:t>)</a:t>
            </a:r>
            <a:r>
              <a:rPr lang="zh-CN" altLang="en-US" sz="1600" kern="0" dirty="0">
                <a:latin typeface="微软雅黑" panose="020B0503020204020204" pitchFamily="34" charset="-122"/>
                <a:ea typeface="微软雅黑" panose="020B0503020204020204" pitchFamily="34" charset="-122"/>
              </a:rPr>
              <a:t>来判断网页的相似度和关系</a:t>
            </a:r>
            <a:endParaRPr lang="en-US" altLang="zh-CN" sz="1600" kern="0" dirty="0">
              <a:latin typeface="微软雅黑" panose="020B0503020204020204" pitchFamily="34" charset="-122"/>
              <a:ea typeface="微软雅黑" panose="020B0503020204020204" pitchFamily="34" charset="-122"/>
            </a:endParaRPr>
          </a:p>
          <a:p>
            <a:pPr marL="742950" lvl="1" indent="-285750" algn="l" fontAlgn="ctr">
              <a:lnSpc>
                <a:spcPct val="120000"/>
              </a:lnSpc>
              <a:buClr>
                <a:srgbClr val="0065B0"/>
              </a:buClr>
              <a:buFont typeface="Wingdings" pitchFamily="2" charset="2"/>
              <a:buChar char="l"/>
            </a:pPr>
            <a:r>
              <a:rPr lang="zh-CN" altLang="en-US" sz="1800" kern="0" dirty="0">
                <a:latin typeface="微软雅黑" panose="020B0503020204020204" pitchFamily="34" charset="-122"/>
                <a:ea typeface="微软雅黑" panose="020B0503020204020204" pitchFamily="34" charset="-122"/>
                <a:sym typeface="宋体" panose="02010600030101010101" pitchFamily="2" charset="-122"/>
              </a:rPr>
              <a:t>结构布局</a:t>
            </a:r>
            <a:endParaRPr lang="en-US" altLang="zh-CN" sz="1800" kern="0" dirty="0">
              <a:latin typeface="微软雅黑" panose="020B0503020204020204" pitchFamily="34" charset="-122"/>
              <a:ea typeface="微软雅黑" panose="020B0503020204020204" pitchFamily="34" charset="-122"/>
              <a:sym typeface="宋体" panose="02010600030101010101" pitchFamily="2" charset="-122"/>
            </a:endParaRPr>
          </a:p>
          <a:p>
            <a:pPr marL="1200150" lvl="2" indent="-285750" algn="l" fontAlgn="ctr">
              <a:lnSpc>
                <a:spcPct val="120000"/>
              </a:lnSpc>
              <a:buClr>
                <a:srgbClr val="0065B0"/>
              </a:buClr>
              <a:buFont typeface="Wingdings" pitchFamily="2" charset="2"/>
              <a:buChar char="Ø"/>
            </a:pPr>
            <a:r>
              <a:rPr lang="zh-CN" altLang="en-US" sz="1600" kern="0" dirty="0">
                <a:latin typeface="微软雅黑" panose="020B0503020204020204" pitchFamily="34" charset="-122"/>
                <a:ea typeface="微软雅黑" panose="020B0503020204020204" pitchFamily="34" charset="-122"/>
                <a:sym typeface="宋体" panose="02010600030101010101" pitchFamily="2" charset="-122"/>
              </a:rPr>
              <a:t>编辑距离</a:t>
            </a:r>
            <a:r>
              <a:rPr lang="en-US" altLang="zh-CN" sz="1600" kern="0" dirty="0">
                <a:latin typeface="微软雅黑" panose="020B0503020204020204" pitchFamily="34" charset="-122"/>
                <a:ea typeface="微软雅黑" panose="020B0503020204020204" pitchFamily="34" charset="-122"/>
                <a:sym typeface="宋体" panose="02010600030101010101" pitchFamily="2" charset="-122"/>
              </a:rPr>
              <a:t>[3]</a:t>
            </a:r>
            <a:r>
              <a:rPr lang="zh-CN" altLang="en-US" sz="1600" kern="0" dirty="0">
                <a:latin typeface="微软雅黑" panose="020B0503020204020204" pitchFamily="34" charset="-122"/>
                <a:ea typeface="微软雅黑" panose="020B0503020204020204" pitchFamily="34" charset="-122"/>
                <a:sym typeface="宋体" panose="02010600030101010101" pitchFamily="2" charset="-122"/>
              </a:rPr>
              <a:t>： 基于字符串中的编辑距离的相似度度量方法，阐述了两棵树的基于编辑距离的结构相似度</a:t>
            </a:r>
            <a:endParaRPr lang="en-US" altLang="zh-CN" sz="1600" kern="0" dirty="0">
              <a:latin typeface="微软雅黑" panose="020B0503020204020204" pitchFamily="34" charset="-122"/>
              <a:ea typeface="微软雅黑" panose="020B0503020204020204" pitchFamily="34" charset="-122"/>
              <a:sym typeface="宋体" panose="02010600030101010101" pitchFamily="2" charset="-122"/>
            </a:endParaRPr>
          </a:p>
          <a:p>
            <a:pPr marL="1200150" lvl="2" indent="-285750" algn="l" fontAlgn="ctr">
              <a:lnSpc>
                <a:spcPct val="120000"/>
              </a:lnSpc>
              <a:buClr>
                <a:srgbClr val="0065B0"/>
              </a:buClr>
              <a:buFont typeface="Wingdings" pitchFamily="2" charset="2"/>
              <a:buChar char="Ø"/>
            </a:pPr>
            <a:r>
              <a:rPr lang="zh-CN" altLang="en-US" sz="1600" kern="0" dirty="0">
                <a:latin typeface="微软雅黑" panose="020B0503020204020204" pitchFamily="34" charset="-122"/>
                <a:ea typeface="微软雅黑" panose="020B0503020204020204" pitchFamily="34" charset="-122"/>
                <a:sym typeface="宋体" panose="02010600030101010101" pitchFamily="2" charset="-122"/>
              </a:rPr>
              <a:t>结点特征</a:t>
            </a:r>
            <a:r>
              <a:rPr lang="en-US" altLang="zh-CN" sz="1600" kern="0" dirty="0">
                <a:latin typeface="微软雅黑" panose="020B0503020204020204" pitchFamily="34" charset="-122"/>
                <a:ea typeface="微软雅黑" panose="020B0503020204020204" pitchFamily="34" charset="-122"/>
                <a:sym typeface="宋体" panose="02010600030101010101" pitchFamily="2" charset="-122"/>
              </a:rPr>
              <a:t>[4]</a:t>
            </a:r>
            <a:r>
              <a:rPr lang="zh-CN" altLang="en-US" sz="1600" kern="0" dirty="0">
                <a:latin typeface="微软雅黑" panose="020B0503020204020204" pitchFamily="34" charset="-122"/>
                <a:ea typeface="微软雅黑" panose="020B0503020204020204" pitchFamily="34" charset="-122"/>
                <a:sym typeface="宋体" panose="02010600030101010101" pitchFamily="2" charset="-122"/>
              </a:rPr>
              <a:t>：根据网页标签的频率分布特征来计算两个网页的距离和相似度</a:t>
            </a:r>
          </a:p>
          <a:p>
            <a:pPr marL="1200150" lvl="2" indent="-285750" algn="l" fontAlgn="ctr">
              <a:lnSpc>
                <a:spcPct val="120000"/>
              </a:lnSpc>
              <a:buClr>
                <a:srgbClr val="0065B0"/>
              </a:buClr>
              <a:buFont typeface="Wingdings" pitchFamily="2" charset="2"/>
              <a:buChar char="Ø"/>
            </a:pPr>
            <a:r>
              <a:rPr lang="zh-CN" altLang="en-US" sz="1600" kern="0" dirty="0">
                <a:latin typeface="微软雅黑" panose="020B0503020204020204" pitchFamily="34" charset="-122"/>
                <a:ea typeface="微软雅黑" panose="020B0503020204020204" pitchFamily="34" charset="-122"/>
                <a:sym typeface="宋体" panose="02010600030101010101" pitchFamily="2" charset="-122"/>
              </a:rPr>
              <a:t>链路统计</a:t>
            </a:r>
            <a:r>
              <a:rPr lang="en-US" altLang="zh-CN" sz="1600" kern="0" dirty="0">
                <a:latin typeface="微软雅黑" panose="020B0503020204020204" pitchFamily="34" charset="-122"/>
                <a:ea typeface="微软雅黑" panose="020B0503020204020204" pitchFamily="34" charset="-122"/>
                <a:sym typeface="宋体" panose="02010600030101010101" pitchFamily="2" charset="-122"/>
              </a:rPr>
              <a:t>[5]</a:t>
            </a:r>
            <a:r>
              <a:rPr lang="zh-CN" altLang="en-US" sz="1600" kern="0" dirty="0">
                <a:latin typeface="微软雅黑" panose="020B0503020204020204" pitchFamily="34" charset="-122"/>
                <a:ea typeface="微软雅黑" panose="020B0503020204020204" pitchFamily="34" charset="-122"/>
                <a:sym typeface="宋体" panose="02010600030101010101" pitchFamily="2" charset="-122"/>
              </a:rPr>
              <a:t>：介绍了一种基于网页</a:t>
            </a:r>
            <a:r>
              <a:rPr lang="en-US" altLang="zh-CN" sz="1600" kern="0" dirty="0">
                <a:latin typeface="微软雅黑" panose="020B0503020204020204" pitchFamily="34" charset="-122"/>
                <a:ea typeface="微软雅黑" panose="020B0503020204020204" pitchFamily="34" charset="-122"/>
                <a:sym typeface="宋体" panose="02010600030101010101" pitchFamily="2" charset="-122"/>
              </a:rPr>
              <a:t>DOM</a:t>
            </a:r>
            <a:r>
              <a:rPr lang="zh-CN" altLang="en-US" sz="1600" kern="0" dirty="0">
                <a:latin typeface="微软雅黑" panose="020B0503020204020204" pitchFamily="34" charset="-122"/>
                <a:ea typeface="微软雅黑" panose="020B0503020204020204" pitchFamily="34" charset="-122"/>
                <a:sym typeface="宋体" panose="02010600030101010101" pitchFamily="2" charset="-122"/>
              </a:rPr>
              <a:t>树计算网页结构相似度度量方法</a:t>
            </a:r>
            <a:endParaRPr lang="en-US" altLang="zh-CN" sz="1600" kern="0" dirty="0">
              <a:latin typeface="微软雅黑" panose="020B0503020204020204" pitchFamily="34" charset="-122"/>
              <a:ea typeface="微软雅黑" panose="020B0503020204020204" pitchFamily="34" charset="-122"/>
              <a:sym typeface="宋体" panose="02010600030101010101" pitchFamily="2" charset="-122"/>
            </a:endParaRPr>
          </a:p>
          <a:p>
            <a:pPr marL="1200150" lvl="2" indent="-285750" algn="l" fontAlgn="ctr">
              <a:lnSpc>
                <a:spcPct val="120000"/>
              </a:lnSpc>
              <a:buFont typeface="Wingdings" pitchFamily="2" charset="2"/>
              <a:buChar char="Ø"/>
            </a:pPr>
            <a:endParaRPr lang="en-US" altLang="zh-CN" sz="1400" kern="0" dirty="0">
              <a:latin typeface="微软雅黑" panose="020B0503020204020204" pitchFamily="34" charset="-122"/>
              <a:ea typeface="微软雅黑" panose="020B0503020204020204" pitchFamily="34" charset="-122"/>
              <a:sym typeface="宋体" panose="02010600030101010101" pitchFamily="2" charset="-122"/>
            </a:endParaRPr>
          </a:p>
          <a:p>
            <a:pPr marL="342900" indent="-342900" algn="l" eaLnBrk="1" hangingPunct="1">
              <a:lnSpc>
                <a:spcPct val="120000"/>
              </a:lnSpc>
              <a:buFont typeface="Wingdings" pitchFamily="2" charset="2"/>
              <a:buChar char="Ø"/>
            </a:pPr>
            <a:endParaRPr lang="en-US" altLang="zh-CN" sz="1600" kern="0" dirty="0">
              <a:latin typeface="微软雅黑" panose="020B0503020204020204" pitchFamily="34" charset="-122"/>
              <a:ea typeface="微软雅黑" panose="020B0503020204020204" pitchFamily="34" charset="-122"/>
              <a:sym typeface="宋体" panose="02010600030101010101" pitchFamily="2" charset="-122"/>
            </a:endParaRPr>
          </a:p>
        </p:txBody>
      </p:sp>
      <p:sp>
        <p:nvSpPr>
          <p:cNvPr id="11" name="文本框 10">
            <a:extLst>
              <a:ext uri="{FF2B5EF4-FFF2-40B4-BE49-F238E27FC236}">
                <a16:creationId xmlns:a16="http://schemas.microsoft.com/office/drawing/2014/main" id="{95CAB6DD-1844-E241-9A7F-5389802E864F}"/>
              </a:ext>
            </a:extLst>
          </p:cNvPr>
          <p:cNvSpPr txBox="1"/>
          <p:nvPr/>
        </p:nvSpPr>
        <p:spPr>
          <a:xfrm>
            <a:off x="869880" y="5601885"/>
            <a:ext cx="7251395" cy="923330"/>
          </a:xfrm>
          <a:prstGeom prst="rect">
            <a:avLst/>
          </a:prstGeom>
          <a:solidFill>
            <a:srgbClr val="FFDE75"/>
          </a:solidFill>
          <a:ln w="50800">
            <a:solidFill>
              <a:srgbClr val="FFC000"/>
            </a:solidFill>
          </a:ln>
        </p:spPr>
        <p:txBody>
          <a:bodyPr wrap="square" rtlCol="0">
            <a:spAutoFit/>
          </a:bodyPr>
          <a:lstStyle/>
          <a:p>
            <a:r>
              <a:rPr lang="zh-CN" altLang="en-US" dirty="0">
                <a:latin typeface="Kaiti SC" panose="02010600040101010101" pitchFamily="2" charset="-122"/>
                <a:ea typeface="Kaiti SC" panose="02010600040101010101" pitchFamily="2" charset="-122"/>
              </a:rPr>
              <a:t>方法的不足：</a:t>
            </a:r>
            <a:endParaRPr lang="en-US" altLang="zh-CN" dirty="0">
              <a:latin typeface="Kaiti SC" panose="02010600040101010101" pitchFamily="2" charset="-122"/>
              <a:ea typeface="Kaiti SC" panose="02010600040101010101" pitchFamily="2" charset="-122"/>
            </a:endParaRPr>
          </a:p>
          <a:p>
            <a:r>
              <a:rPr lang="zh-CN" altLang="en-US" dirty="0">
                <a:latin typeface="Kaiti SC" panose="02010600040101010101" pitchFamily="2" charset="-122"/>
                <a:ea typeface="Kaiti SC" panose="02010600040101010101" pitchFamily="2" charset="-122"/>
              </a:rPr>
              <a:t>（</a:t>
            </a:r>
            <a:r>
              <a:rPr lang="en-US" altLang="zh-CN" dirty="0">
                <a:latin typeface="Kaiti SC" panose="02010600040101010101" pitchFamily="2" charset="-122"/>
                <a:ea typeface="Kaiti SC" panose="02010600040101010101" pitchFamily="2" charset="-122"/>
              </a:rPr>
              <a:t>1</a:t>
            </a:r>
            <a:r>
              <a:rPr lang="zh-CN" altLang="en-US" dirty="0">
                <a:latin typeface="Kaiti SC" panose="02010600040101010101" pitchFamily="2" charset="-122"/>
                <a:ea typeface="Kaiti SC" panose="02010600040101010101" pitchFamily="2" charset="-122"/>
              </a:rPr>
              <a:t>）直接进行内容分析</a:t>
            </a:r>
            <a:r>
              <a:rPr lang="zh-CN" altLang="en-US" dirty="0">
                <a:solidFill>
                  <a:srgbClr val="FF0000"/>
                </a:solidFill>
                <a:latin typeface="Kaiti SC" panose="02010600040101010101" pitchFamily="2" charset="-122"/>
                <a:ea typeface="Kaiti SC" panose="02010600040101010101" pitchFamily="2" charset="-122"/>
              </a:rPr>
              <a:t>消耗大量资源</a:t>
            </a:r>
            <a:endParaRPr lang="en-US" altLang="zh-CN" dirty="0">
              <a:latin typeface="Kaiti SC" panose="02010600040101010101" pitchFamily="2" charset="-122"/>
              <a:ea typeface="Kaiti SC" panose="02010600040101010101" pitchFamily="2" charset="-122"/>
            </a:endParaRPr>
          </a:p>
          <a:p>
            <a:r>
              <a:rPr lang="zh-CN" altLang="en-US" dirty="0">
                <a:latin typeface="Kaiti SC" panose="02010600040101010101" pitchFamily="2" charset="-122"/>
                <a:ea typeface="Kaiti SC" panose="02010600040101010101" pitchFamily="2" charset="-122"/>
              </a:rPr>
              <a:t>（</a:t>
            </a:r>
            <a:r>
              <a:rPr lang="en-US" altLang="zh-CN" dirty="0">
                <a:latin typeface="Kaiti SC" panose="02010600040101010101" pitchFamily="2" charset="-122"/>
                <a:ea typeface="Kaiti SC" panose="02010600040101010101" pitchFamily="2" charset="-122"/>
              </a:rPr>
              <a:t>2</a:t>
            </a:r>
            <a:r>
              <a:rPr lang="zh-CN" altLang="en-US" dirty="0">
                <a:latin typeface="Kaiti SC" panose="02010600040101010101" pitchFamily="2" charset="-122"/>
                <a:ea typeface="Kaiti SC" panose="02010600040101010101" pitchFamily="2" charset="-122"/>
              </a:rPr>
              <a:t>）强烈依赖数据集，无法解决</a:t>
            </a:r>
            <a:r>
              <a:rPr lang="zh-CN" altLang="en-US" dirty="0">
                <a:solidFill>
                  <a:srgbClr val="FF0000"/>
                </a:solidFill>
                <a:latin typeface="Kaiti SC" panose="02010600040101010101" pitchFamily="2" charset="-122"/>
                <a:ea typeface="Kaiti SC" panose="02010600040101010101" pitchFamily="2" charset="-122"/>
              </a:rPr>
              <a:t>概念漂移</a:t>
            </a:r>
            <a:r>
              <a:rPr lang="zh-CN" altLang="en-US" dirty="0">
                <a:latin typeface="Kaiti SC" panose="02010600040101010101" pitchFamily="2" charset="-122"/>
                <a:ea typeface="Kaiti SC" panose="02010600040101010101" pitchFamily="2" charset="-122"/>
              </a:rPr>
              <a:t>问题</a:t>
            </a:r>
          </a:p>
        </p:txBody>
      </p:sp>
      <p:sp>
        <p:nvSpPr>
          <p:cNvPr id="12" name="矩形 11">
            <a:extLst>
              <a:ext uri="{FF2B5EF4-FFF2-40B4-BE49-F238E27FC236}">
                <a16:creationId xmlns:a16="http://schemas.microsoft.com/office/drawing/2014/main" id="{945E9E1C-B6DB-AD41-B73D-C6F986C975B8}"/>
              </a:ext>
            </a:extLst>
          </p:cNvPr>
          <p:cNvSpPr/>
          <p:nvPr/>
        </p:nvSpPr>
        <p:spPr bwMode="auto">
          <a:xfrm>
            <a:off x="683726" y="1412860"/>
            <a:ext cx="1152082" cy="360025"/>
          </a:xfrm>
          <a:prstGeom prst="rect">
            <a:avLst/>
          </a:prstGeom>
          <a:solidFill>
            <a:schemeClr val="bg1">
              <a:lumMod val="75000"/>
              <a:alpha val="75000"/>
            </a:scheme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itchFamily="34" charset="0"/>
              <a:buNone/>
              <a:tabLst/>
            </a:pPr>
            <a:r>
              <a:rPr lang="zh-CN" altLang="en-US" dirty="0">
                <a:latin typeface="Kaiti SC" panose="02010600040101010101" pitchFamily="2" charset="-122"/>
                <a:ea typeface="Kaiti SC" panose="02010600040101010101" pitchFamily="2" charset="-122"/>
              </a:rPr>
              <a:t>内容特征</a:t>
            </a:r>
            <a:endParaRPr kumimoji="0" lang="zh-CN" altLang="en-US" sz="1800" b="0" i="0" u="none" strike="noStrike" cap="none" normalizeH="0" baseline="0" dirty="0">
              <a:ln>
                <a:noFill/>
              </a:ln>
              <a:effectLst/>
              <a:latin typeface="Kaiti SC" panose="02010600040101010101" pitchFamily="2" charset="-122"/>
              <a:ea typeface="Kaiti SC" panose="02010600040101010101" pitchFamily="2" charset="-122"/>
            </a:endParaRPr>
          </a:p>
        </p:txBody>
      </p:sp>
      <p:sp>
        <p:nvSpPr>
          <p:cNvPr id="13" name="矩形 12">
            <a:extLst>
              <a:ext uri="{FF2B5EF4-FFF2-40B4-BE49-F238E27FC236}">
                <a16:creationId xmlns:a16="http://schemas.microsoft.com/office/drawing/2014/main" id="{B588EFE3-FF71-9145-B459-1F8A198B8D25}"/>
              </a:ext>
            </a:extLst>
          </p:cNvPr>
          <p:cNvSpPr/>
          <p:nvPr/>
        </p:nvSpPr>
        <p:spPr bwMode="auto">
          <a:xfrm>
            <a:off x="1979818" y="1412860"/>
            <a:ext cx="1152082" cy="360025"/>
          </a:xfrm>
          <a:prstGeom prst="rect">
            <a:avLst/>
          </a:prstGeom>
          <a:solidFill>
            <a:schemeClr val="bg1">
              <a:lumMod val="75000"/>
              <a:alpha val="75000"/>
            </a:scheme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itchFamily="34" charset="0"/>
              <a:buNone/>
              <a:tabLst/>
            </a:pPr>
            <a:r>
              <a:rPr lang="zh-CN" altLang="en-US" dirty="0">
                <a:latin typeface="Kaiti SC" panose="02010600040101010101" pitchFamily="2" charset="-122"/>
                <a:ea typeface="Kaiti SC" panose="02010600040101010101" pitchFamily="2" charset="-122"/>
              </a:rPr>
              <a:t>流量特征</a:t>
            </a:r>
            <a:endParaRPr kumimoji="0" lang="zh-CN" altLang="en-US" sz="1800" b="0" i="0" u="none" strike="noStrike" cap="none" normalizeH="0" baseline="0" dirty="0">
              <a:ln>
                <a:noFill/>
              </a:ln>
              <a:effectLst/>
              <a:latin typeface="Kaiti SC" panose="02010600040101010101" pitchFamily="2" charset="-122"/>
              <a:ea typeface="Kaiti SC" panose="02010600040101010101" pitchFamily="2" charset="-122"/>
            </a:endParaRPr>
          </a:p>
        </p:txBody>
      </p:sp>
    </p:spTree>
    <p:extLst>
      <p:ext uri="{BB962C8B-B14F-4D97-AF65-F5344CB8AC3E}">
        <p14:creationId xmlns:p14="http://schemas.microsoft.com/office/powerpoint/2010/main" val="2645608432"/>
      </p:ext>
    </p:extLst>
  </p:cSld>
  <p:clrMapOvr>
    <a:masterClrMapping/>
  </p:clrMapOvr>
  <p:transition spd="slow" advTm="10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animBg="1"/>
      <p:bldP spid="13" grpId="0" animBg="1"/>
    </p:bldLst>
  </p:timing>
</p:sld>
</file>

<file path=ppt/theme/theme1.xml><?xml version="1.0" encoding="utf-8"?>
<a:theme xmlns:a="http://schemas.openxmlformats.org/drawingml/2006/main" name="模板 中国科学院信息工程研究所PPT模板">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模板 中国科学院信息工程研究所PPT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Arial"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Arial" pitchFamily="34" charset="0"/>
            <a:ea typeface="宋体" pitchFamily="2" charset="-122"/>
          </a:defRPr>
        </a:defPPr>
      </a:lstStyle>
    </a:lnDef>
  </a:objectDefaults>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otalTime>44626</TotalTime>
  <Words>5418</Words>
  <Application>Microsoft Macintosh PowerPoint</Application>
  <PresentationFormat>全屏显示(4:3)</PresentationFormat>
  <Paragraphs>725</Paragraphs>
  <Slides>45</Slides>
  <Notes>37</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45</vt:i4>
      </vt:variant>
    </vt:vector>
  </HeadingPairs>
  <TitlesOfParts>
    <vt:vector size="59" baseType="lpstr">
      <vt:lpstr>Heiti SC Light</vt:lpstr>
      <vt:lpstr>Heiti SC Medium</vt:lpstr>
      <vt:lpstr>Times New Roman</vt:lpstr>
      <vt:lpstr>Arial</vt:lpstr>
      <vt:lpstr>Kaiti SC</vt:lpstr>
      <vt:lpstr>Consolas</vt:lpstr>
      <vt:lpstr>Yuppy SC</vt:lpstr>
      <vt:lpstr>微软雅黑 Light</vt:lpstr>
      <vt:lpstr>微软雅黑</vt:lpstr>
      <vt:lpstr>华文楷体</vt:lpstr>
      <vt:lpstr>Cambria Math</vt:lpstr>
      <vt:lpstr>Wingdings</vt:lpstr>
      <vt:lpstr>微软雅黑</vt:lpstr>
      <vt:lpstr>模板 中国科学院信息工程研究所PPT模板</vt:lpstr>
      <vt:lpstr>基于访问关系的多媒体资源测绘 关键技术研究</vt:lpstr>
      <vt:lpstr>目录</vt:lpstr>
      <vt:lpstr>目录</vt:lpstr>
      <vt:lpstr>PowerPoint 演示文稿</vt:lpstr>
      <vt:lpstr>PowerPoint 演示文稿</vt:lpstr>
      <vt:lpstr>PowerPoint 演示文稿</vt:lpstr>
      <vt:lpstr>PowerPoint 演示文稿</vt:lpstr>
      <vt:lpstr>目录</vt:lpstr>
      <vt:lpstr>PowerPoint 演示文稿</vt:lpstr>
      <vt:lpstr>PowerPoint 演示文稿</vt:lpstr>
      <vt:lpstr>PowerPoint 演示文稿</vt:lpstr>
      <vt:lpstr>PowerPoint 演示文稿</vt:lpstr>
      <vt:lpstr>目录</vt:lpstr>
      <vt:lpstr>PowerPoint 演示文稿</vt:lpstr>
      <vt:lpstr>PowerPoint 演示文稿</vt:lpstr>
      <vt:lpstr>目录</vt:lpstr>
      <vt:lpstr>问题描述</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目录</vt:lpstr>
      <vt:lpstr>PowerPoint 演示文稿</vt:lpstr>
      <vt:lpstr>PowerPoint 演示文稿</vt:lpstr>
      <vt:lpstr>参考文献</vt:lpstr>
      <vt:lpstr>参考文献</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Research on Real-time Web Page Association Technology Based on User Browsing Activity</dc:title>
  <dc:creator>张晓欧</dc:creator>
  <cp:lastModifiedBy>缘 木</cp:lastModifiedBy>
  <cp:revision>5077</cp:revision>
  <cp:lastPrinted>2019-05-07T01:40:44Z</cp:lastPrinted>
  <dcterms:modified xsi:type="dcterms:W3CDTF">2019-05-07T05:02:45Z</dcterms:modified>
</cp:coreProperties>
</file>